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672" r:id="rId1"/>
  </p:sldMasterIdLst>
  <p:notesMasterIdLst>
    <p:notesMasterId r:id="rId25"/>
  </p:notesMasterIdLst>
  <p:sldIdLst>
    <p:sldId id="256" r:id="rId2"/>
    <p:sldId id="257" r:id="rId3"/>
    <p:sldId id="258" r:id="rId4"/>
    <p:sldId id="299" r:id="rId5"/>
    <p:sldId id="300" r:id="rId6"/>
    <p:sldId id="259" r:id="rId7"/>
    <p:sldId id="261" r:id="rId8"/>
    <p:sldId id="262" r:id="rId9"/>
    <p:sldId id="264" r:id="rId10"/>
    <p:sldId id="266" r:id="rId11"/>
    <p:sldId id="268" r:id="rId12"/>
    <p:sldId id="269" r:id="rId13"/>
    <p:sldId id="270" r:id="rId14"/>
    <p:sldId id="271" r:id="rId15"/>
    <p:sldId id="272" r:id="rId16"/>
    <p:sldId id="273" r:id="rId17"/>
    <p:sldId id="275" r:id="rId18"/>
    <p:sldId id="277" r:id="rId19"/>
    <p:sldId id="278" r:id="rId20"/>
    <p:sldId id="279" r:id="rId21"/>
    <p:sldId id="281" r:id="rId22"/>
    <p:sldId id="301" r:id="rId23"/>
    <p:sldId id="297" r:id="rId24"/>
  </p:sldIdLst>
  <p:sldSz cx="9144000" cy="6858000" type="screen4x3"/>
  <p:notesSz cx="6858000" cy="9296400"/>
  <p:defaultTextStyle>
    <a:defPPr>
      <a:defRPr lang="en-US"/>
    </a:defPPr>
    <a:lvl1pPr algn="ctr" rtl="0" fontAlgn="base">
      <a:spcBef>
        <a:spcPct val="0"/>
      </a:spcBef>
      <a:spcAft>
        <a:spcPct val="0"/>
      </a:spcAft>
      <a:defRPr sz="2400" kern="1200">
        <a:solidFill>
          <a:schemeClr val="tx1"/>
        </a:solidFill>
        <a:latin typeface="Times New Roman" pitchFamily="18" charset="0"/>
        <a:ea typeface="+mn-ea"/>
        <a:cs typeface="+mn-cs"/>
      </a:defRPr>
    </a:lvl1pPr>
    <a:lvl2pPr marL="457200" algn="ctr" rtl="0" fontAlgn="base">
      <a:spcBef>
        <a:spcPct val="0"/>
      </a:spcBef>
      <a:spcAft>
        <a:spcPct val="0"/>
      </a:spcAft>
      <a:defRPr sz="2400" kern="1200">
        <a:solidFill>
          <a:schemeClr val="tx1"/>
        </a:solidFill>
        <a:latin typeface="Times New Roman" pitchFamily="18" charset="0"/>
        <a:ea typeface="+mn-ea"/>
        <a:cs typeface="+mn-cs"/>
      </a:defRPr>
    </a:lvl2pPr>
    <a:lvl3pPr marL="914400" algn="ctr" rtl="0" fontAlgn="base">
      <a:spcBef>
        <a:spcPct val="0"/>
      </a:spcBef>
      <a:spcAft>
        <a:spcPct val="0"/>
      </a:spcAft>
      <a:defRPr sz="2400" kern="1200">
        <a:solidFill>
          <a:schemeClr val="tx1"/>
        </a:solidFill>
        <a:latin typeface="Times New Roman" pitchFamily="18" charset="0"/>
        <a:ea typeface="+mn-ea"/>
        <a:cs typeface="+mn-cs"/>
      </a:defRPr>
    </a:lvl3pPr>
    <a:lvl4pPr marL="1371600" algn="ctr" rtl="0" fontAlgn="base">
      <a:spcBef>
        <a:spcPct val="0"/>
      </a:spcBef>
      <a:spcAft>
        <a:spcPct val="0"/>
      </a:spcAft>
      <a:defRPr sz="2400" kern="1200">
        <a:solidFill>
          <a:schemeClr val="tx1"/>
        </a:solidFill>
        <a:latin typeface="Times New Roman" pitchFamily="18" charset="0"/>
        <a:ea typeface="+mn-ea"/>
        <a:cs typeface="+mn-cs"/>
      </a:defRPr>
    </a:lvl4pPr>
    <a:lvl5pPr marL="1828800" algn="ctr"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6A90"/>
    <a:srgbClr val="333364"/>
    <a:srgbClr val="F1956B"/>
    <a:srgbClr val="E86025"/>
    <a:srgbClr val="A50021"/>
    <a:srgbClr val="333399"/>
    <a:srgbClr val="3333CC"/>
    <a:srgbClr val="C0CA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286" autoAdjust="0"/>
    <p:restoredTop sz="96620" autoAdjust="0"/>
  </p:normalViewPr>
  <p:slideViewPr>
    <p:cSldViewPr>
      <p:cViewPr>
        <p:scale>
          <a:sx n="125" d="100"/>
          <a:sy n="125" d="100"/>
        </p:scale>
        <p:origin x="-1272" y="17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1058"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defRPr>
            </a:lvl1pPr>
          </a:lstStyle>
          <a:p>
            <a:pPr>
              <a:defRPr/>
            </a:pPr>
            <a:endParaRPr lang="en-US"/>
          </a:p>
        </p:txBody>
      </p:sp>
      <p:sp>
        <p:nvSpPr>
          <p:cNvPr id="301059" name="Rectangle 3"/>
          <p:cNvSpPr>
            <a:spLocks noGrp="1" noChangeArrowheads="1"/>
          </p:cNvSpPr>
          <p:nvPr>
            <p:ph type="dt" idx="1"/>
          </p:nvPr>
        </p:nvSpPr>
        <p:spPr bwMode="auto">
          <a:xfrm>
            <a:off x="3884613"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p>
        </p:txBody>
      </p:sp>
      <p:sp>
        <p:nvSpPr>
          <p:cNvPr id="57348" name="Rectangle 4"/>
          <p:cNvSpPr>
            <a:spLocks noGrp="1" noRot="1" noChangeAspect="1" noChangeArrowheads="1" noTextEdit="1"/>
          </p:cNvSpPr>
          <p:nvPr>
            <p:ph type="sldImg" idx="2"/>
          </p:nvPr>
        </p:nvSpPr>
        <p:spPr bwMode="auto">
          <a:xfrm>
            <a:off x="1104900" y="696913"/>
            <a:ext cx="4648200"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1061" name="Rectangle 5"/>
          <p:cNvSpPr>
            <a:spLocks noGrp="1" noChangeArrowheads="1"/>
          </p:cNvSpPr>
          <p:nvPr>
            <p:ph type="body" sz="quarter" idx="3"/>
          </p:nvPr>
        </p:nvSpPr>
        <p:spPr bwMode="auto">
          <a:xfrm>
            <a:off x="685800" y="4416425"/>
            <a:ext cx="5486400" cy="41830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1062" name="Rectangle 6"/>
          <p:cNvSpPr>
            <a:spLocks noGrp="1" noChangeArrowheads="1"/>
          </p:cNvSpPr>
          <p:nvPr>
            <p:ph type="ftr" sz="quarter" idx="4"/>
          </p:nvPr>
        </p:nvSpPr>
        <p:spPr bwMode="auto">
          <a:xfrm>
            <a:off x="0"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defRPr>
            </a:lvl1pPr>
          </a:lstStyle>
          <a:p>
            <a:pPr>
              <a:defRPr/>
            </a:pPr>
            <a:endParaRPr lang="en-US"/>
          </a:p>
        </p:txBody>
      </p:sp>
      <p:sp>
        <p:nvSpPr>
          <p:cNvPr id="301063" name="Rectangle 7"/>
          <p:cNvSpPr>
            <a:spLocks noGrp="1" noChangeArrowheads="1"/>
          </p:cNvSpPr>
          <p:nvPr>
            <p:ph type="sldNum" sz="quarter" idx="5"/>
          </p:nvPr>
        </p:nvSpPr>
        <p:spPr bwMode="auto">
          <a:xfrm>
            <a:off x="3884613"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673C9866-6F88-4BE2-9F52-DFDECB4DCA5A}" type="slidenum">
              <a:rPr lang="en-US"/>
              <a:pPr>
                <a:defRPr/>
              </a:pPr>
              <a:t>‹#›</a:t>
            </a:fld>
            <a:endParaRPr lang="en-US"/>
          </a:p>
        </p:txBody>
      </p:sp>
    </p:spTree>
    <p:extLst>
      <p:ext uri="{BB962C8B-B14F-4D97-AF65-F5344CB8AC3E}">
        <p14:creationId xmlns:p14="http://schemas.microsoft.com/office/powerpoint/2010/main" val="400482016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57EA467C-D5DA-4AED-89A5-3B85DAC2B639}" type="slidenum">
              <a:rPr lang="en-US" altLang="en-US" sz="1200" smtClean="0">
                <a:latin typeface="Arial" charset="0"/>
              </a:rPr>
              <a:pPr eaLnBrk="1" hangingPunct="1"/>
              <a:t>1</a:t>
            </a:fld>
            <a:endParaRPr lang="en-US" altLang="en-US" sz="1200" smtClean="0">
              <a:latin typeface="Arial" charset="0"/>
            </a:endParaRPr>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B92D99F8-121B-4BF9-9E41-7D3F11089A78}" type="slidenum">
              <a:rPr lang="en-US" altLang="en-US" sz="1200" smtClean="0">
                <a:latin typeface="Arial" charset="0"/>
              </a:rPr>
              <a:pPr eaLnBrk="1" hangingPunct="1"/>
              <a:t>10</a:t>
            </a:fld>
            <a:endParaRPr lang="en-US" altLang="en-US" sz="1200" smtClean="0">
              <a:latin typeface="Arial" charset="0"/>
            </a:endParaRPr>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DEF1BD51-0F2F-443D-BE43-EC1D9F7B78CD}" type="slidenum">
              <a:rPr lang="en-US" altLang="en-US" sz="1200" smtClean="0">
                <a:latin typeface="Arial" charset="0"/>
              </a:rPr>
              <a:pPr eaLnBrk="1" hangingPunct="1"/>
              <a:t>11</a:t>
            </a:fld>
            <a:endParaRPr lang="en-US" altLang="en-US" sz="1200" smtClean="0">
              <a:latin typeface="Arial" charset="0"/>
            </a:endParaRPr>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pPr>
            <a:endParaRPr lang="en-US" altLang="en-US" sz="100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86D4E211-1B7F-4FDA-865B-3EE152C8C165}" type="slidenum">
              <a:rPr lang="en-US" altLang="en-US" sz="1200" smtClean="0">
                <a:latin typeface="Arial" charset="0"/>
              </a:rPr>
              <a:pPr eaLnBrk="1" hangingPunct="1"/>
              <a:t>12</a:t>
            </a:fld>
            <a:endParaRPr lang="en-US" altLang="en-US" sz="1200" smtClean="0">
              <a:latin typeface="Arial" charset="0"/>
            </a:endParaRPr>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2FF2B8B4-985C-4079-833D-4BCB28E2E91C}" type="slidenum">
              <a:rPr lang="en-US" altLang="en-US" sz="1200" smtClean="0">
                <a:latin typeface="Arial" charset="0"/>
              </a:rPr>
              <a:pPr eaLnBrk="1" hangingPunct="1"/>
              <a:t>13</a:t>
            </a:fld>
            <a:endParaRPr lang="en-US" altLang="en-US" sz="1200" smtClean="0">
              <a:latin typeface="Arial" charset="0"/>
            </a:endParaRPr>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a:p>
            <a:pPr eaLnBrk="1" hangingPunct="1"/>
            <a:endParaRPr lang="en-US"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481FBF4D-BEAC-4F37-B4D5-B68DC0331003}" type="slidenum">
              <a:rPr lang="en-US" altLang="en-US" sz="1200" smtClean="0">
                <a:latin typeface="Arial" charset="0"/>
              </a:rPr>
              <a:pPr eaLnBrk="1" hangingPunct="1"/>
              <a:t>14</a:t>
            </a:fld>
            <a:endParaRPr lang="en-US" altLang="en-US" sz="1200" smtClean="0">
              <a:latin typeface="Arial" charset="0"/>
            </a:endParaRPr>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D5C541E2-75A1-46BD-B3EE-0001F1F12EBE}" type="slidenum">
              <a:rPr lang="en-US" altLang="en-US" sz="1200" smtClean="0">
                <a:latin typeface="Arial" charset="0"/>
              </a:rPr>
              <a:pPr eaLnBrk="1" hangingPunct="1"/>
              <a:t>15</a:t>
            </a:fld>
            <a:endParaRPr lang="en-US" altLang="en-US" sz="1200" smtClean="0">
              <a:latin typeface="Arial" charset="0"/>
            </a:endParaRPr>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97F6A998-F635-4453-8F3C-1DA8C9011EA1}" type="slidenum">
              <a:rPr lang="en-US" altLang="en-US" sz="1200" smtClean="0">
                <a:latin typeface="Arial" charset="0"/>
              </a:rPr>
              <a:pPr eaLnBrk="1" hangingPunct="1"/>
              <a:t>16</a:t>
            </a:fld>
            <a:endParaRPr lang="en-US" altLang="en-US" sz="1200" smtClean="0">
              <a:latin typeface="Arial" charset="0"/>
            </a:endParaRPr>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7311356D-5082-4AF8-BD8F-FA7562C4A097}" type="slidenum">
              <a:rPr lang="en-US" altLang="en-US" sz="1200" smtClean="0">
                <a:latin typeface="Arial" charset="0"/>
              </a:rPr>
              <a:pPr eaLnBrk="1" hangingPunct="1"/>
              <a:t>17</a:t>
            </a:fld>
            <a:endParaRPr lang="en-US" altLang="en-US" sz="1200" smtClean="0">
              <a:latin typeface="Arial" charset="0"/>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31615647-7D71-4761-B173-0667AE95720D}" type="slidenum">
              <a:rPr lang="en-US" altLang="en-US" sz="1200" smtClean="0">
                <a:latin typeface="Arial" charset="0"/>
              </a:rPr>
              <a:pPr eaLnBrk="1" hangingPunct="1"/>
              <a:t>18</a:t>
            </a:fld>
            <a:endParaRPr lang="en-US" altLang="en-US" sz="1200" smtClean="0">
              <a:latin typeface="Arial"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A968C0CD-29C9-4ED2-A5CF-3D841AE79D5B}" type="slidenum">
              <a:rPr lang="en-US" altLang="en-US" sz="1200" smtClean="0">
                <a:latin typeface="Arial" charset="0"/>
              </a:rPr>
              <a:pPr eaLnBrk="1" hangingPunct="1"/>
              <a:t>19</a:t>
            </a:fld>
            <a:endParaRPr lang="en-US" altLang="en-US" sz="1200" smtClean="0">
              <a:latin typeface="Arial" charset="0"/>
            </a:endParaRPr>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2F30BBAF-D5F8-4D18-978F-1FD76A95F731}" type="slidenum">
              <a:rPr lang="en-US" altLang="en-US" sz="1200" smtClean="0">
                <a:latin typeface="Arial" charset="0"/>
              </a:rPr>
              <a:pPr eaLnBrk="1" hangingPunct="1"/>
              <a:t>2</a:t>
            </a:fld>
            <a:endParaRPr lang="en-US" altLang="en-US" sz="1200" smtClean="0">
              <a:latin typeface="Arial" charset="0"/>
            </a:endParaRPr>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7557CA54-5DCC-4793-B5FD-841DA1E9FC29}" type="slidenum">
              <a:rPr lang="en-US" altLang="en-US" sz="1200" smtClean="0">
                <a:latin typeface="Arial" charset="0"/>
              </a:rPr>
              <a:pPr eaLnBrk="1" hangingPunct="1"/>
              <a:t>20</a:t>
            </a:fld>
            <a:endParaRPr lang="en-US" altLang="en-US" sz="1200" smtClean="0">
              <a:latin typeface="Arial" charset="0"/>
            </a:endParaRPr>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a:p>
            <a:pPr eaLnBrk="1" hangingPunct="1"/>
            <a:endParaRPr lang="en-US"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C2876F5A-1BDC-4C3B-9D87-4268E5168C4D}" type="slidenum">
              <a:rPr lang="en-US" altLang="en-US" sz="1200" smtClean="0">
                <a:latin typeface="Arial" charset="0"/>
              </a:rPr>
              <a:pPr eaLnBrk="1" hangingPunct="1"/>
              <a:t>21</a:t>
            </a:fld>
            <a:endParaRPr lang="en-US" altLang="en-US" sz="1200" smtClean="0">
              <a:latin typeface="Arial" charset="0"/>
            </a:endParaRPr>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90B4A3C3-1CF4-4EC5-8972-4BA3E72EA294}" type="slidenum">
              <a:rPr lang="en-US" altLang="en-US" sz="1200" smtClean="0">
                <a:latin typeface="Arial" charset="0"/>
              </a:rPr>
              <a:pPr eaLnBrk="1" hangingPunct="1"/>
              <a:t>23</a:t>
            </a:fld>
            <a:endParaRPr lang="en-US" altLang="en-US" sz="1200" smtClean="0">
              <a:latin typeface="Arial" charset="0"/>
            </a:endParaRPr>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78885246-EA21-41E6-B71D-482077F4484A}" type="slidenum">
              <a:rPr lang="en-US" altLang="en-US" sz="1200" smtClean="0">
                <a:latin typeface="Arial" charset="0"/>
              </a:rPr>
              <a:pPr eaLnBrk="1" hangingPunct="1"/>
              <a:t>3</a:t>
            </a:fld>
            <a:endParaRPr lang="en-US" altLang="en-US" sz="1200" smtClean="0">
              <a:latin typeface="Arial" charset="0"/>
            </a:endParaRPr>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614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614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A24D1F03-AEB7-4342-921F-FA3C940D0E7A}" type="slidenum">
              <a:rPr lang="en-US" altLang="en-US" sz="1200" smtClean="0">
                <a:latin typeface="Arial" charset="0"/>
              </a:rPr>
              <a:pPr eaLnBrk="1" hangingPunct="1"/>
              <a:t>4</a:t>
            </a:fld>
            <a:endParaRPr lang="en-US" altLang="en-US" sz="1200" smtClean="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
        <p:nvSpPr>
          <p:cNvPr id="624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3AD5FDE6-81AD-49C1-8958-21EB07DC9A49}" type="slidenum">
              <a:rPr lang="en-US" altLang="en-US" sz="1200" smtClean="0">
                <a:latin typeface="Arial" charset="0"/>
              </a:rPr>
              <a:pPr eaLnBrk="1" hangingPunct="1"/>
              <a:t>5</a:t>
            </a:fld>
            <a:endParaRPr lang="en-US" altLang="en-US" sz="1200" smtClean="0">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B4F5B03C-BE68-4436-9061-9C122C935C32}" type="slidenum">
              <a:rPr lang="en-US" altLang="en-US" sz="1200" smtClean="0">
                <a:latin typeface="Arial" charset="0"/>
              </a:rPr>
              <a:pPr eaLnBrk="1" hangingPunct="1"/>
              <a:t>6</a:t>
            </a:fld>
            <a:endParaRPr lang="en-US" altLang="en-US" sz="1200" smtClean="0">
              <a:latin typeface="Arial" charset="0"/>
            </a:endParaRPr>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E1F544B9-9524-4168-9C94-6878DF944E06}" type="slidenum">
              <a:rPr lang="en-US" altLang="en-US" sz="1200" smtClean="0">
                <a:latin typeface="Arial" charset="0"/>
              </a:rPr>
              <a:pPr eaLnBrk="1" hangingPunct="1"/>
              <a:t>7</a:t>
            </a:fld>
            <a:endParaRPr lang="en-US" altLang="en-US" sz="1200" smtClean="0">
              <a:latin typeface="Arial" charset="0"/>
            </a:endParaRPr>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1DA725BF-BFAA-446A-83E3-F959E78A2808}" type="slidenum">
              <a:rPr lang="en-US" altLang="en-US" sz="1200" smtClean="0">
                <a:latin typeface="Arial" charset="0"/>
              </a:rPr>
              <a:pPr eaLnBrk="1" hangingPunct="1"/>
              <a:t>8</a:t>
            </a:fld>
            <a:endParaRPr lang="en-US" altLang="en-US" sz="1200" smtClean="0">
              <a:latin typeface="Arial" charset="0"/>
            </a:endParaRPr>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DB64A1A7-A8C1-47AA-9C26-D3C34A8F3349}" type="slidenum">
              <a:rPr lang="en-US" altLang="en-US" sz="1200" smtClean="0">
                <a:latin typeface="Arial" charset="0"/>
              </a:rPr>
              <a:pPr eaLnBrk="1" hangingPunct="1"/>
              <a:t>9</a:t>
            </a:fld>
            <a:endParaRPr lang="en-US" altLang="en-US" sz="1200" smtClean="0">
              <a:latin typeface="Arial" charset="0"/>
            </a:endParaRPr>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tags" Target="../tags/tag2.xml"/><Relationship Id="rId7" Type="http://schemas.openxmlformats.org/officeDocument/2006/relationships/oleObject" Target="../embeddings/oleObject1.bin"/><Relationship Id="rId2" Type="http://schemas.openxmlformats.org/officeDocument/2006/relationships/tags" Target="../tags/tag1.xml"/><Relationship Id="rId1" Type="http://schemas.openxmlformats.org/officeDocument/2006/relationships/vmlDrawing" Target="../drawings/vmlDrawing1.vml"/><Relationship Id="rId6" Type="http://schemas.openxmlformats.org/officeDocument/2006/relationships/slideMaster" Target="../slideMasters/slideMaster1.xml"/><Relationship Id="rId5" Type="http://schemas.openxmlformats.org/officeDocument/2006/relationships/tags" Target="../tags/tag4.xml"/><Relationship Id="rId4" Type="http://schemas.openxmlformats.org/officeDocument/2006/relationships/tags" Target="../tags/tag3.xml"/><Relationship Id="rId9" Type="http://schemas.openxmlformats.org/officeDocument/2006/relationships/image" Target="../media/image3.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998"/>
          <p:cNvGrpSpPr>
            <a:grpSpLocks/>
          </p:cNvGrpSpPr>
          <p:nvPr>
            <p:custDataLst>
              <p:tags r:id="rId2"/>
            </p:custDataLst>
          </p:nvPr>
        </p:nvGrpSpPr>
        <p:grpSpPr bwMode="auto">
          <a:xfrm>
            <a:off x="466725" y="1303338"/>
            <a:ext cx="8178800" cy="19050"/>
            <a:chOff x="290" y="806"/>
            <a:chExt cx="5152" cy="12"/>
          </a:xfrm>
        </p:grpSpPr>
        <p:sp>
          <p:nvSpPr>
            <p:cNvPr id="5" name="Oval 999"/>
            <p:cNvSpPr>
              <a:spLocks noChangeArrowheads="1"/>
            </p:cNvSpPr>
            <p:nvPr userDrawn="1"/>
          </p:nvSpPr>
          <p:spPr bwMode="auto">
            <a:xfrm>
              <a:off x="2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 name="Oval 1000"/>
            <p:cNvSpPr>
              <a:spLocks noChangeArrowheads="1"/>
            </p:cNvSpPr>
            <p:nvPr userDrawn="1"/>
          </p:nvSpPr>
          <p:spPr bwMode="auto">
            <a:xfrm>
              <a:off x="35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 name="Oval 1001"/>
            <p:cNvSpPr>
              <a:spLocks noChangeArrowheads="1"/>
            </p:cNvSpPr>
            <p:nvPr userDrawn="1"/>
          </p:nvSpPr>
          <p:spPr bwMode="auto">
            <a:xfrm>
              <a:off x="4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 name="Oval 1002"/>
            <p:cNvSpPr>
              <a:spLocks noChangeArrowheads="1"/>
            </p:cNvSpPr>
            <p:nvPr userDrawn="1"/>
          </p:nvSpPr>
          <p:spPr bwMode="auto">
            <a:xfrm>
              <a:off x="4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 name="Oval 1003"/>
            <p:cNvSpPr>
              <a:spLocks noChangeArrowheads="1"/>
            </p:cNvSpPr>
            <p:nvPr userDrawn="1"/>
          </p:nvSpPr>
          <p:spPr bwMode="auto">
            <a:xfrm>
              <a:off x="53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 name="Oval 1004"/>
            <p:cNvSpPr>
              <a:spLocks noChangeArrowheads="1"/>
            </p:cNvSpPr>
            <p:nvPr userDrawn="1"/>
          </p:nvSpPr>
          <p:spPr bwMode="auto">
            <a:xfrm>
              <a:off x="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 name="Oval 1005"/>
            <p:cNvSpPr>
              <a:spLocks noChangeArrowheads="1"/>
            </p:cNvSpPr>
            <p:nvPr userDrawn="1"/>
          </p:nvSpPr>
          <p:spPr bwMode="auto">
            <a:xfrm>
              <a:off x="66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 name="Oval 1006"/>
            <p:cNvSpPr>
              <a:spLocks noChangeArrowheads="1"/>
            </p:cNvSpPr>
            <p:nvPr userDrawn="1"/>
          </p:nvSpPr>
          <p:spPr bwMode="auto">
            <a:xfrm>
              <a:off x="7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 name="Oval 1007"/>
            <p:cNvSpPr>
              <a:spLocks noChangeArrowheads="1"/>
            </p:cNvSpPr>
            <p:nvPr userDrawn="1"/>
          </p:nvSpPr>
          <p:spPr bwMode="auto">
            <a:xfrm>
              <a:off x="7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 name="Oval 1008"/>
            <p:cNvSpPr>
              <a:spLocks noChangeArrowheads="1"/>
            </p:cNvSpPr>
            <p:nvPr userDrawn="1"/>
          </p:nvSpPr>
          <p:spPr bwMode="auto">
            <a:xfrm>
              <a:off x="8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 name="Oval 1009"/>
            <p:cNvSpPr>
              <a:spLocks noChangeArrowheads="1"/>
            </p:cNvSpPr>
            <p:nvPr userDrawn="1"/>
          </p:nvSpPr>
          <p:spPr bwMode="auto">
            <a:xfrm>
              <a:off x="9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 name="Oval 1010"/>
            <p:cNvSpPr>
              <a:spLocks noChangeArrowheads="1"/>
            </p:cNvSpPr>
            <p:nvPr userDrawn="1"/>
          </p:nvSpPr>
          <p:spPr bwMode="auto">
            <a:xfrm>
              <a:off x="97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 name="Oval 1011"/>
            <p:cNvSpPr>
              <a:spLocks noChangeArrowheads="1"/>
            </p:cNvSpPr>
            <p:nvPr userDrawn="1"/>
          </p:nvSpPr>
          <p:spPr bwMode="auto">
            <a:xfrm>
              <a:off x="10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8" name="Oval 1012"/>
            <p:cNvSpPr>
              <a:spLocks noChangeArrowheads="1"/>
            </p:cNvSpPr>
            <p:nvPr userDrawn="1"/>
          </p:nvSpPr>
          <p:spPr bwMode="auto">
            <a:xfrm>
              <a:off x="109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9" name="Oval 1013"/>
            <p:cNvSpPr>
              <a:spLocks noChangeArrowheads="1"/>
            </p:cNvSpPr>
            <p:nvPr userDrawn="1"/>
          </p:nvSpPr>
          <p:spPr bwMode="auto">
            <a:xfrm>
              <a:off x="11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0" name="Oval 1014"/>
            <p:cNvSpPr>
              <a:spLocks noChangeArrowheads="1"/>
            </p:cNvSpPr>
            <p:nvPr userDrawn="1"/>
          </p:nvSpPr>
          <p:spPr bwMode="auto">
            <a:xfrm>
              <a:off x="12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1" name="Oval 1015"/>
            <p:cNvSpPr>
              <a:spLocks noChangeArrowheads="1"/>
            </p:cNvSpPr>
            <p:nvPr userDrawn="1"/>
          </p:nvSpPr>
          <p:spPr bwMode="auto">
            <a:xfrm>
              <a:off x="128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2" name="Oval 1016"/>
            <p:cNvSpPr>
              <a:spLocks noChangeArrowheads="1"/>
            </p:cNvSpPr>
            <p:nvPr userDrawn="1"/>
          </p:nvSpPr>
          <p:spPr bwMode="auto">
            <a:xfrm>
              <a:off x="134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3" name="Oval 1017"/>
            <p:cNvSpPr>
              <a:spLocks noChangeArrowheads="1"/>
            </p:cNvSpPr>
            <p:nvPr userDrawn="1"/>
          </p:nvSpPr>
          <p:spPr bwMode="auto">
            <a:xfrm>
              <a:off x="140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4" name="Oval 1018"/>
            <p:cNvSpPr>
              <a:spLocks noChangeArrowheads="1"/>
            </p:cNvSpPr>
            <p:nvPr userDrawn="1"/>
          </p:nvSpPr>
          <p:spPr bwMode="auto">
            <a:xfrm>
              <a:off x="146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5" name="Oval 1019"/>
            <p:cNvSpPr>
              <a:spLocks noChangeArrowheads="1"/>
            </p:cNvSpPr>
            <p:nvPr userDrawn="1"/>
          </p:nvSpPr>
          <p:spPr bwMode="auto">
            <a:xfrm>
              <a:off x="152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6" name="Oval 1020"/>
            <p:cNvSpPr>
              <a:spLocks noChangeArrowheads="1"/>
            </p:cNvSpPr>
            <p:nvPr userDrawn="1"/>
          </p:nvSpPr>
          <p:spPr bwMode="auto">
            <a:xfrm>
              <a:off x="158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7" name="Oval 1021"/>
            <p:cNvSpPr>
              <a:spLocks noChangeArrowheads="1"/>
            </p:cNvSpPr>
            <p:nvPr userDrawn="1"/>
          </p:nvSpPr>
          <p:spPr bwMode="auto">
            <a:xfrm>
              <a:off x="16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8" name="Oval 1022"/>
            <p:cNvSpPr>
              <a:spLocks noChangeArrowheads="1"/>
            </p:cNvSpPr>
            <p:nvPr userDrawn="1"/>
          </p:nvSpPr>
          <p:spPr bwMode="auto">
            <a:xfrm>
              <a:off x="170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9" name="Oval 1023"/>
            <p:cNvSpPr>
              <a:spLocks noChangeArrowheads="1"/>
            </p:cNvSpPr>
            <p:nvPr userDrawn="1"/>
          </p:nvSpPr>
          <p:spPr bwMode="auto">
            <a:xfrm>
              <a:off x="177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0" name="Oval 1024"/>
            <p:cNvSpPr>
              <a:spLocks noChangeArrowheads="1"/>
            </p:cNvSpPr>
            <p:nvPr userDrawn="1"/>
          </p:nvSpPr>
          <p:spPr bwMode="auto">
            <a:xfrm>
              <a:off x="183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1" name="Oval 1025"/>
            <p:cNvSpPr>
              <a:spLocks noChangeArrowheads="1"/>
            </p:cNvSpPr>
            <p:nvPr userDrawn="1"/>
          </p:nvSpPr>
          <p:spPr bwMode="auto">
            <a:xfrm>
              <a:off x="189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2" name="Oval 1026"/>
            <p:cNvSpPr>
              <a:spLocks noChangeArrowheads="1"/>
            </p:cNvSpPr>
            <p:nvPr userDrawn="1"/>
          </p:nvSpPr>
          <p:spPr bwMode="auto">
            <a:xfrm>
              <a:off x="195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3" name="Oval 1027"/>
            <p:cNvSpPr>
              <a:spLocks noChangeArrowheads="1"/>
            </p:cNvSpPr>
            <p:nvPr userDrawn="1"/>
          </p:nvSpPr>
          <p:spPr bwMode="auto">
            <a:xfrm>
              <a:off x="20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4" name="Oval 1028"/>
            <p:cNvSpPr>
              <a:spLocks noChangeArrowheads="1"/>
            </p:cNvSpPr>
            <p:nvPr userDrawn="1"/>
          </p:nvSpPr>
          <p:spPr bwMode="auto">
            <a:xfrm>
              <a:off x="207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5" name="Oval 1029"/>
            <p:cNvSpPr>
              <a:spLocks noChangeArrowheads="1"/>
            </p:cNvSpPr>
            <p:nvPr userDrawn="1"/>
          </p:nvSpPr>
          <p:spPr bwMode="auto">
            <a:xfrm>
              <a:off x="213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6" name="Oval 1030"/>
            <p:cNvSpPr>
              <a:spLocks noChangeArrowheads="1"/>
            </p:cNvSpPr>
            <p:nvPr userDrawn="1"/>
          </p:nvSpPr>
          <p:spPr bwMode="auto">
            <a:xfrm>
              <a:off x="219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7" name="Oval 1031"/>
            <p:cNvSpPr>
              <a:spLocks noChangeArrowheads="1"/>
            </p:cNvSpPr>
            <p:nvPr userDrawn="1"/>
          </p:nvSpPr>
          <p:spPr bwMode="auto">
            <a:xfrm>
              <a:off x="22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8" name="Oval 1032"/>
            <p:cNvSpPr>
              <a:spLocks noChangeArrowheads="1"/>
            </p:cNvSpPr>
            <p:nvPr userDrawn="1"/>
          </p:nvSpPr>
          <p:spPr bwMode="auto">
            <a:xfrm>
              <a:off x="231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9" name="Oval 1033"/>
            <p:cNvSpPr>
              <a:spLocks noChangeArrowheads="1"/>
            </p:cNvSpPr>
            <p:nvPr userDrawn="1"/>
          </p:nvSpPr>
          <p:spPr bwMode="auto">
            <a:xfrm>
              <a:off x="238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0" name="Oval 1034"/>
            <p:cNvSpPr>
              <a:spLocks noChangeArrowheads="1"/>
            </p:cNvSpPr>
            <p:nvPr userDrawn="1"/>
          </p:nvSpPr>
          <p:spPr bwMode="auto">
            <a:xfrm>
              <a:off x="244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1" name="Oval 1035"/>
            <p:cNvSpPr>
              <a:spLocks noChangeArrowheads="1"/>
            </p:cNvSpPr>
            <p:nvPr userDrawn="1"/>
          </p:nvSpPr>
          <p:spPr bwMode="auto">
            <a:xfrm>
              <a:off x="250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2" name="Oval 1036"/>
            <p:cNvSpPr>
              <a:spLocks noChangeArrowheads="1"/>
            </p:cNvSpPr>
            <p:nvPr userDrawn="1"/>
          </p:nvSpPr>
          <p:spPr bwMode="auto">
            <a:xfrm>
              <a:off x="256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3" name="Oval 1037"/>
            <p:cNvSpPr>
              <a:spLocks noChangeArrowheads="1"/>
            </p:cNvSpPr>
            <p:nvPr userDrawn="1"/>
          </p:nvSpPr>
          <p:spPr bwMode="auto">
            <a:xfrm>
              <a:off x="26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4" name="Oval 1038"/>
            <p:cNvSpPr>
              <a:spLocks noChangeArrowheads="1"/>
            </p:cNvSpPr>
            <p:nvPr userDrawn="1"/>
          </p:nvSpPr>
          <p:spPr bwMode="auto">
            <a:xfrm>
              <a:off x="268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5" name="Oval 1039"/>
            <p:cNvSpPr>
              <a:spLocks noChangeArrowheads="1"/>
            </p:cNvSpPr>
            <p:nvPr userDrawn="1"/>
          </p:nvSpPr>
          <p:spPr bwMode="auto">
            <a:xfrm>
              <a:off x="274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6" name="Oval 1040"/>
            <p:cNvSpPr>
              <a:spLocks noChangeArrowheads="1"/>
            </p:cNvSpPr>
            <p:nvPr userDrawn="1"/>
          </p:nvSpPr>
          <p:spPr bwMode="auto">
            <a:xfrm>
              <a:off x="280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7" name="Oval 1041"/>
            <p:cNvSpPr>
              <a:spLocks noChangeArrowheads="1"/>
            </p:cNvSpPr>
            <p:nvPr userDrawn="1"/>
          </p:nvSpPr>
          <p:spPr bwMode="auto">
            <a:xfrm>
              <a:off x="286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8" name="Oval 1042"/>
            <p:cNvSpPr>
              <a:spLocks noChangeArrowheads="1"/>
            </p:cNvSpPr>
            <p:nvPr userDrawn="1"/>
          </p:nvSpPr>
          <p:spPr bwMode="auto">
            <a:xfrm>
              <a:off x="292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9" name="Oval 1043"/>
            <p:cNvSpPr>
              <a:spLocks noChangeArrowheads="1"/>
            </p:cNvSpPr>
            <p:nvPr userDrawn="1"/>
          </p:nvSpPr>
          <p:spPr bwMode="auto">
            <a:xfrm>
              <a:off x="29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0" name="Oval 1044"/>
            <p:cNvSpPr>
              <a:spLocks noChangeArrowheads="1"/>
            </p:cNvSpPr>
            <p:nvPr userDrawn="1"/>
          </p:nvSpPr>
          <p:spPr bwMode="auto">
            <a:xfrm>
              <a:off x="305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1" name="Oval 1045"/>
            <p:cNvSpPr>
              <a:spLocks noChangeArrowheads="1"/>
            </p:cNvSpPr>
            <p:nvPr userDrawn="1"/>
          </p:nvSpPr>
          <p:spPr bwMode="auto">
            <a:xfrm>
              <a:off x="311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2" name="Oval 1046"/>
            <p:cNvSpPr>
              <a:spLocks noChangeArrowheads="1"/>
            </p:cNvSpPr>
            <p:nvPr userDrawn="1"/>
          </p:nvSpPr>
          <p:spPr bwMode="auto">
            <a:xfrm>
              <a:off x="317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3" name="Oval 1047"/>
            <p:cNvSpPr>
              <a:spLocks noChangeArrowheads="1"/>
            </p:cNvSpPr>
            <p:nvPr userDrawn="1"/>
          </p:nvSpPr>
          <p:spPr bwMode="auto">
            <a:xfrm>
              <a:off x="32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4" name="Oval 1048"/>
            <p:cNvSpPr>
              <a:spLocks noChangeArrowheads="1"/>
            </p:cNvSpPr>
            <p:nvPr userDrawn="1"/>
          </p:nvSpPr>
          <p:spPr bwMode="auto">
            <a:xfrm>
              <a:off x="329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5" name="Oval 1049"/>
            <p:cNvSpPr>
              <a:spLocks noChangeArrowheads="1"/>
            </p:cNvSpPr>
            <p:nvPr userDrawn="1"/>
          </p:nvSpPr>
          <p:spPr bwMode="auto">
            <a:xfrm>
              <a:off x="335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6" name="Oval 1050"/>
            <p:cNvSpPr>
              <a:spLocks noChangeArrowheads="1"/>
            </p:cNvSpPr>
            <p:nvPr userDrawn="1"/>
          </p:nvSpPr>
          <p:spPr bwMode="auto">
            <a:xfrm>
              <a:off x="341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7" name="Oval 1051"/>
            <p:cNvSpPr>
              <a:spLocks noChangeArrowheads="1"/>
            </p:cNvSpPr>
            <p:nvPr userDrawn="1"/>
          </p:nvSpPr>
          <p:spPr bwMode="auto">
            <a:xfrm>
              <a:off x="347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8" name="Oval 1052"/>
            <p:cNvSpPr>
              <a:spLocks noChangeArrowheads="1"/>
            </p:cNvSpPr>
            <p:nvPr userDrawn="1"/>
          </p:nvSpPr>
          <p:spPr bwMode="auto">
            <a:xfrm>
              <a:off x="353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9" name="Oval 1053"/>
            <p:cNvSpPr>
              <a:spLocks noChangeArrowheads="1"/>
            </p:cNvSpPr>
            <p:nvPr userDrawn="1"/>
          </p:nvSpPr>
          <p:spPr bwMode="auto">
            <a:xfrm>
              <a:off x="3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0" name="Oval 1054"/>
            <p:cNvSpPr>
              <a:spLocks noChangeArrowheads="1"/>
            </p:cNvSpPr>
            <p:nvPr userDrawn="1"/>
          </p:nvSpPr>
          <p:spPr bwMode="auto">
            <a:xfrm>
              <a:off x="366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1" name="Oval 1055"/>
            <p:cNvSpPr>
              <a:spLocks noChangeArrowheads="1"/>
            </p:cNvSpPr>
            <p:nvPr userDrawn="1"/>
          </p:nvSpPr>
          <p:spPr bwMode="auto">
            <a:xfrm>
              <a:off x="372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2" name="Oval 1056"/>
            <p:cNvSpPr>
              <a:spLocks noChangeArrowheads="1"/>
            </p:cNvSpPr>
            <p:nvPr userDrawn="1"/>
          </p:nvSpPr>
          <p:spPr bwMode="auto">
            <a:xfrm>
              <a:off x="378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3" name="Oval 1057"/>
            <p:cNvSpPr>
              <a:spLocks noChangeArrowheads="1"/>
            </p:cNvSpPr>
            <p:nvPr userDrawn="1"/>
          </p:nvSpPr>
          <p:spPr bwMode="auto">
            <a:xfrm>
              <a:off x="384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4" name="Oval 1058"/>
            <p:cNvSpPr>
              <a:spLocks noChangeArrowheads="1"/>
            </p:cNvSpPr>
            <p:nvPr userDrawn="1"/>
          </p:nvSpPr>
          <p:spPr bwMode="auto">
            <a:xfrm>
              <a:off x="390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5" name="Oval 1059"/>
            <p:cNvSpPr>
              <a:spLocks noChangeArrowheads="1"/>
            </p:cNvSpPr>
            <p:nvPr userDrawn="1"/>
          </p:nvSpPr>
          <p:spPr bwMode="auto">
            <a:xfrm>
              <a:off x="396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6" name="Oval 1060"/>
            <p:cNvSpPr>
              <a:spLocks noChangeArrowheads="1"/>
            </p:cNvSpPr>
            <p:nvPr userDrawn="1"/>
          </p:nvSpPr>
          <p:spPr bwMode="auto">
            <a:xfrm>
              <a:off x="402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7" name="Oval 1061"/>
            <p:cNvSpPr>
              <a:spLocks noChangeArrowheads="1"/>
            </p:cNvSpPr>
            <p:nvPr userDrawn="1"/>
          </p:nvSpPr>
          <p:spPr bwMode="auto">
            <a:xfrm>
              <a:off x="408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8" name="Oval 1062"/>
            <p:cNvSpPr>
              <a:spLocks noChangeArrowheads="1"/>
            </p:cNvSpPr>
            <p:nvPr userDrawn="1"/>
          </p:nvSpPr>
          <p:spPr bwMode="auto">
            <a:xfrm>
              <a:off x="414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9" name="Oval 1063"/>
            <p:cNvSpPr>
              <a:spLocks noChangeArrowheads="1"/>
            </p:cNvSpPr>
            <p:nvPr userDrawn="1"/>
          </p:nvSpPr>
          <p:spPr bwMode="auto">
            <a:xfrm>
              <a:off x="42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0" name="Oval 1064"/>
            <p:cNvSpPr>
              <a:spLocks noChangeArrowheads="1"/>
            </p:cNvSpPr>
            <p:nvPr userDrawn="1"/>
          </p:nvSpPr>
          <p:spPr bwMode="auto">
            <a:xfrm>
              <a:off x="427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1" name="Oval 1065"/>
            <p:cNvSpPr>
              <a:spLocks noChangeArrowheads="1"/>
            </p:cNvSpPr>
            <p:nvPr userDrawn="1"/>
          </p:nvSpPr>
          <p:spPr bwMode="auto">
            <a:xfrm>
              <a:off x="433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2" name="Oval 1066"/>
            <p:cNvSpPr>
              <a:spLocks noChangeArrowheads="1"/>
            </p:cNvSpPr>
            <p:nvPr userDrawn="1"/>
          </p:nvSpPr>
          <p:spPr bwMode="auto">
            <a:xfrm>
              <a:off x="439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3" name="Oval 1067"/>
            <p:cNvSpPr>
              <a:spLocks noChangeArrowheads="1"/>
            </p:cNvSpPr>
            <p:nvPr userDrawn="1"/>
          </p:nvSpPr>
          <p:spPr bwMode="auto">
            <a:xfrm>
              <a:off x="445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4" name="Oval 1068"/>
            <p:cNvSpPr>
              <a:spLocks noChangeArrowheads="1"/>
            </p:cNvSpPr>
            <p:nvPr userDrawn="1"/>
          </p:nvSpPr>
          <p:spPr bwMode="auto">
            <a:xfrm>
              <a:off x="451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5" name="Oval 1069"/>
            <p:cNvSpPr>
              <a:spLocks noChangeArrowheads="1"/>
            </p:cNvSpPr>
            <p:nvPr userDrawn="1"/>
          </p:nvSpPr>
          <p:spPr bwMode="auto">
            <a:xfrm>
              <a:off x="45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6" name="Oval 1070"/>
            <p:cNvSpPr>
              <a:spLocks noChangeArrowheads="1"/>
            </p:cNvSpPr>
            <p:nvPr userDrawn="1"/>
          </p:nvSpPr>
          <p:spPr bwMode="auto">
            <a:xfrm>
              <a:off x="463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7" name="Oval 1071"/>
            <p:cNvSpPr>
              <a:spLocks noChangeArrowheads="1"/>
            </p:cNvSpPr>
            <p:nvPr userDrawn="1"/>
          </p:nvSpPr>
          <p:spPr bwMode="auto">
            <a:xfrm>
              <a:off x="469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8" name="Oval 1072"/>
            <p:cNvSpPr>
              <a:spLocks noChangeArrowheads="1"/>
            </p:cNvSpPr>
            <p:nvPr userDrawn="1"/>
          </p:nvSpPr>
          <p:spPr bwMode="auto">
            <a:xfrm>
              <a:off x="475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9" name="Oval 1073"/>
            <p:cNvSpPr>
              <a:spLocks noChangeArrowheads="1"/>
            </p:cNvSpPr>
            <p:nvPr userDrawn="1"/>
          </p:nvSpPr>
          <p:spPr bwMode="auto">
            <a:xfrm>
              <a:off x="48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0" name="Oval 1074"/>
            <p:cNvSpPr>
              <a:spLocks noChangeArrowheads="1"/>
            </p:cNvSpPr>
            <p:nvPr userDrawn="1"/>
          </p:nvSpPr>
          <p:spPr bwMode="auto">
            <a:xfrm>
              <a:off x="488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1" name="Oval 1075"/>
            <p:cNvSpPr>
              <a:spLocks noChangeArrowheads="1"/>
            </p:cNvSpPr>
            <p:nvPr userDrawn="1"/>
          </p:nvSpPr>
          <p:spPr bwMode="auto">
            <a:xfrm>
              <a:off x="494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2" name="Oval 1076"/>
            <p:cNvSpPr>
              <a:spLocks noChangeArrowheads="1"/>
            </p:cNvSpPr>
            <p:nvPr userDrawn="1"/>
          </p:nvSpPr>
          <p:spPr bwMode="auto">
            <a:xfrm>
              <a:off x="500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3" name="Oval 1077"/>
            <p:cNvSpPr>
              <a:spLocks noChangeArrowheads="1"/>
            </p:cNvSpPr>
            <p:nvPr userDrawn="1"/>
          </p:nvSpPr>
          <p:spPr bwMode="auto">
            <a:xfrm>
              <a:off x="506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4" name="Oval 1078"/>
            <p:cNvSpPr>
              <a:spLocks noChangeArrowheads="1"/>
            </p:cNvSpPr>
            <p:nvPr userDrawn="1"/>
          </p:nvSpPr>
          <p:spPr bwMode="auto">
            <a:xfrm>
              <a:off x="512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5" name="Oval 1079"/>
            <p:cNvSpPr>
              <a:spLocks noChangeArrowheads="1"/>
            </p:cNvSpPr>
            <p:nvPr userDrawn="1"/>
          </p:nvSpPr>
          <p:spPr bwMode="auto">
            <a:xfrm>
              <a:off x="51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6" name="Oval 1080"/>
            <p:cNvSpPr>
              <a:spLocks noChangeArrowheads="1"/>
            </p:cNvSpPr>
            <p:nvPr userDrawn="1"/>
          </p:nvSpPr>
          <p:spPr bwMode="auto">
            <a:xfrm>
              <a:off x="524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7" name="Oval 1081"/>
            <p:cNvSpPr>
              <a:spLocks noChangeArrowheads="1"/>
            </p:cNvSpPr>
            <p:nvPr userDrawn="1"/>
          </p:nvSpPr>
          <p:spPr bwMode="auto">
            <a:xfrm>
              <a:off x="530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8" name="Oval 1082"/>
            <p:cNvSpPr>
              <a:spLocks noChangeArrowheads="1"/>
            </p:cNvSpPr>
            <p:nvPr userDrawn="1"/>
          </p:nvSpPr>
          <p:spPr bwMode="auto">
            <a:xfrm>
              <a:off x="536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9" name="Oval 1083"/>
            <p:cNvSpPr>
              <a:spLocks noChangeArrowheads="1"/>
            </p:cNvSpPr>
            <p:nvPr userDrawn="1"/>
          </p:nvSpPr>
          <p:spPr bwMode="auto">
            <a:xfrm>
              <a:off x="543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grpSp>
      <p:grpSp>
        <p:nvGrpSpPr>
          <p:cNvPr id="90" name="Group 1084"/>
          <p:cNvGrpSpPr>
            <a:grpSpLocks/>
          </p:cNvGrpSpPr>
          <p:nvPr>
            <p:custDataLst>
              <p:tags r:id="rId3"/>
            </p:custDataLst>
          </p:nvPr>
        </p:nvGrpSpPr>
        <p:grpSpPr bwMode="auto">
          <a:xfrm>
            <a:off x="466725" y="3321050"/>
            <a:ext cx="8178800" cy="19050"/>
            <a:chOff x="290" y="806"/>
            <a:chExt cx="5152" cy="12"/>
          </a:xfrm>
        </p:grpSpPr>
        <p:sp>
          <p:nvSpPr>
            <p:cNvPr id="91" name="Oval 1085"/>
            <p:cNvSpPr>
              <a:spLocks noChangeArrowheads="1"/>
            </p:cNvSpPr>
            <p:nvPr userDrawn="1"/>
          </p:nvSpPr>
          <p:spPr bwMode="auto">
            <a:xfrm>
              <a:off x="2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2" name="Oval 1086"/>
            <p:cNvSpPr>
              <a:spLocks noChangeArrowheads="1"/>
            </p:cNvSpPr>
            <p:nvPr userDrawn="1"/>
          </p:nvSpPr>
          <p:spPr bwMode="auto">
            <a:xfrm>
              <a:off x="35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3" name="Oval 1087"/>
            <p:cNvSpPr>
              <a:spLocks noChangeArrowheads="1"/>
            </p:cNvSpPr>
            <p:nvPr userDrawn="1"/>
          </p:nvSpPr>
          <p:spPr bwMode="auto">
            <a:xfrm>
              <a:off x="4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4" name="Oval 1088"/>
            <p:cNvSpPr>
              <a:spLocks noChangeArrowheads="1"/>
            </p:cNvSpPr>
            <p:nvPr userDrawn="1"/>
          </p:nvSpPr>
          <p:spPr bwMode="auto">
            <a:xfrm>
              <a:off x="4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5" name="Oval 1089"/>
            <p:cNvSpPr>
              <a:spLocks noChangeArrowheads="1"/>
            </p:cNvSpPr>
            <p:nvPr userDrawn="1"/>
          </p:nvSpPr>
          <p:spPr bwMode="auto">
            <a:xfrm>
              <a:off x="53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6" name="Oval 1090"/>
            <p:cNvSpPr>
              <a:spLocks noChangeArrowheads="1"/>
            </p:cNvSpPr>
            <p:nvPr userDrawn="1"/>
          </p:nvSpPr>
          <p:spPr bwMode="auto">
            <a:xfrm>
              <a:off x="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7" name="Oval 1091"/>
            <p:cNvSpPr>
              <a:spLocks noChangeArrowheads="1"/>
            </p:cNvSpPr>
            <p:nvPr userDrawn="1"/>
          </p:nvSpPr>
          <p:spPr bwMode="auto">
            <a:xfrm>
              <a:off x="66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8" name="Oval 1092"/>
            <p:cNvSpPr>
              <a:spLocks noChangeArrowheads="1"/>
            </p:cNvSpPr>
            <p:nvPr userDrawn="1"/>
          </p:nvSpPr>
          <p:spPr bwMode="auto">
            <a:xfrm>
              <a:off x="7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9" name="Oval 1093"/>
            <p:cNvSpPr>
              <a:spLocks noChangeArrowheads="1"/>
            </p:cNvSpPr>
            <p:nvPr userDrawn="1"/>
          </p:nvSpPr>
          <p:spPr bwMode="auto">
            <a:xfrm>
              <a:off x="7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0" name="Oval 1094"/>
            <p:cNvSpPr>
              <a:spLocks noChangeArrowheads="1"/>
            </p:cNvSpPr>
            <p:nvPr userDrawn="1"/>
          </p:nvSpPr>
          <p:spPr bwMode="auto">
            <a:xfrm>
              <a:off x="8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1" name="Oval 1095"/>
            <p:cNvSpPr>
              <a:spLocks noChangeArrowheads="1"/>
            </p:cNvSpPr>
            <p:nvPr userDrawn="1"/>
          </p:nvSpPr>
          <p:spPr bwMode="auto">
            <a:xfrm>
              <a:off x="9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2" name="Oval 1096"/>
            <p:cNvSpPr>
              <a:spLocks noChangeArrowheads="1"/>
            </p:cNvSpPr>
            <p:nvPr userDrawn="1"/>
          </p:nvSpPr>
          <p:spPr bwMode="auto">
            <a:xfrm>
              <a:off x="97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3" name="Oval 1097"/>
            <p:cNvSpPr>
              <a:spLocks noChangeArrowheads="1"/>
            </p:cNvSpPr>
            <p:nvPr userDrawn="1"/>
          </p:nvSpPr>
          <p:spPr bwMode="auto">
            <a:xfrm>
              <a:off x="10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4" name="Oval 1098"/>
            <p:cNvSpPr>
              <a:spLocks noChangeArrowheads="1"/>
            </p:cNvSpPr>
            <p:nvPr userDrawn="1"/>
          </p:nvSpPr>
          <p:spPr bwMode="auto">
            <a:xfrm>
              <a:off x="109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5" name="Oval 1099"/>
            <p:cNvSpPr>
              <a:spLocks noChangeArrowheads="1"/>
            </p:cNvSpPr>
            <p:nvPr userDrawn="1"/>
          </p:nvSpPr>
          <p:spPr bwMode="auto">
            <a:xfrm>
              <a:off x="11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6" name="Oval 1100"/>
            <p:cNvSpPr>
              <a:spLocks noChangeArrowheads="1"/>
            </p:cNvSpPr>
            <p:nvPr userDrawn="1"/>
          </p:nvSpPr>
          <p:spPr bwMode="auto">
            <a:xfrm>
              <a:off x="12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7" name="Oval 1101"/>
            <p:cNvSpPr>
              <a:spLocks noChangeArrowheads="1"/>
            </p:cNvSpPr>
            <p:nvPr userDrawn="1"/>
          </p:nvSpPr>
          <p:spPr bwMode="auto">
            <a:xfrm>
              <a:off x="128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8" name="Oval 1102"/>
            <p:cNvSpPr>
              <a:spLocks noChangeArrowheads="1"/>
            </p:cNvSpPr>
            <p:nvPr userDrawn="1"/>
          </p:nvSpPr>
          <p:spPr bwMode="auto">
            <a:xfrm>
              <a:off x="134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9" name="Oval 1103"/>
            <p:cNvSpPr>
              <a:spLocks noChangeArrowheads="1"/>
            </p:cNvSpPr>
            <p:nvPr userDrawn="1"/>
          </p:nvSpPr>
          <p:spPr bwMode="auto">
            <a:xfrm>
              <a:off x="140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0" name="Oval 1104"/>
            <p:cNvSpPr>
              <a:spLocks noChangeArrowheads="1"/>
            </p:cNvSpPr>
            <p:nvPr userDrawn="1"/>
          </p:nvSpPr>
          <p:spPr bwMode="auto">
            <a:xfrm>
              <a:off x="146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1" name="Oval 1105"/>
            <p:cNvSpPr>
              <a:spLocks noChangeArrowheads="1"/>
            </p:cNvSpPr>
            <p:nvPr userDrawn="1"/>
          </p:nvSpPr>
          <p:spPr bwMode="auto">
            <a:xfrm>
              <a:off x="152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2" name="Oval 1106"/>
            <p:cNvSpPr>
              <a:spLocks noChangeArrowheads="1"/>
            </p:cNvSpPr>
            <p:nvPr userDrawn="1"/>
          </p:nvSpPr>
          <p:spPr bwMode="auto">
            <a:xfrm>
              <a:off x="158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3" name="Oval 1107"/>
            <p:cNvSpPr>
              <a:spLocks noChangeArrowheads="1"/>
            </p:cNvSpPr>
            <p:nvPr userDrawn="1"/>
          </p:nvSpPr>
          <p:spPr bwMode="auto">
            <a:xfrm>
              <a:off x="16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4" name="Oval 1108"/>
            <p:cNvSpPr>
              <a:spLocks noChangeArrowheads="1"/>
            </p:cNvSpPr>
            <p:nvPr userDrawn="1"/>
          </p:nvSpPr>
          <p:spPr bwMode="auto">
            <a:xfrm>
              <a:off x="170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5" name="Oval 1109"/>
            <p:cNvSpPr>
              <a:spLocks noChangeArrowheads="1"/>
            </p:cNvSpPr>
            <p:nvPr userDrawn="1"/>
          </p:nvSpPr>
          <p:spPr bwMode="auto">
            <a:xfrm>
              <a:off x="177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6" name="Oval 1110"/>
            <p:cNvSpPr>
              <a:spLocks noChangeArrowheads="1"/>
            </p:cNvSpPr>
            <p:nvPr userDrawn="1"/>
          </p:nvSpPr>
          <p:spPr bwMode="auto">
            <a:xfrm>
              <a:off x="183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7" name="Oval 1111"/>
            <p:cNvSpPr>
              <a:spLocks noChangeArrowheads="1"/>
            </p:cNvSpPr>
            <p:nvPr userDrawn="1"/>
          </p:nvSpPr>
          <p:spPr bwMode="auto">
            <a:xfrm>
              <a:off x="189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8" name="Oval 1112"/>
            <p:cNvSpPr>
              <a:spLocks noChangeArrowheads="1"/>
            </p:cNvSpPr>
            <p:nvPr userDrawn="1"/>
          </p:nvSpPr>
          <p:spPr bwMode="auto">
            <a:xfrm>
              <a:off x="195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9" name="Oval 1113"/>
            <p:cNvSpPr>
              <a:spLocks noChangeArrowheads="1"/>
            </p:cNvSpPr>
            <p:nvPr userDrawn="1"/>
          </p:nvSpPr>
          <p:spPr bwMode="auto">
            <a:xfrm>
              <a:off x="20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0" name="Oval 1114"/>
            <p:cNvSpPr>
              <a:spLocks noChangeArrowheads="1"/>
            </p:cNvSpPr>
            <p:nvPr userDrawn="1"/>
          </p:nvSpPr>
          <p:spPr bwMode="auto">
            <a:xfrm>
              <a:off x="207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1" name="Oval 1115"/>
            <p:cNvSpPr>
              <a:spLocks noChangeArrowheads="1"/>
            </p:cNvSpPr>
            <p:nvPr userDrawn="1"/>
          </p:nvSpPr>
          <p:spPr bwMode="auto">
            <a:xfrm>
              <a:off x="213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2" name="Oval 1116"/>
            <p:cNvSpPr>
              <a:spLocks noChangeArrowheads="1"/>
            </p:cNvSpPr>
            <p:nvPr userDrawn="1"/>
          </p:nvSpPr>
          <p:spPr bwMode="auto">
            <a:xfrm>
              <a:off x="219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3" name="Oval 1117"/>
            <p:cNvSpPr>
              <a:spLocks noChangeArrowheads="1"/>
            </p:cNvSpPr>
            <p:nvPr userDrawn="1"/>
          </p:nvSpPr>
          <p:spPr bwMode="auto">
            <a:xfrm>
              <a:off x="22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4" name="Oval 1118"/>
            <p:cNvSpPr>
              <a:spLocks noChangeArrowheads="1"/>
            </p:cNvSpPr>
            <p:nvPr userDrawn="1"/>
          </p:nvSpPr>
          <p:spPr bwMode="auto">
            <a:xfrm>
              <a:off x="231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 name="Oval 1119"/>
            <p:cNvSpPr>
              <a:spLocks noChangeArrowheads="1"/>
            </p:cNvSpPr>
            <p:nvPr userDrawn="1"/>
          </p:nvSpPr>
          <p:spPr bwMode="auto">
            <a:xfrm>
              <a:off x="238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 name="Oval 1120"/>
            <p:cNvSpPr>
              <a:spLocks noChangeArrowheads="1"/>
            </p:cNvSpPr>
            <p:nvPr userDrawn="1"/>
          </p:nvSpPr>
          <p:spPr bwMode="auto">
            <a:xfrm>
              <a:off x="244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 name="Oval 1121"/>
            <p:cNvSpPr>
              <a:spLocks noChangeArrowheads="1"/>
            </p:cNvSpPr>
            <p:nvPr userDrawn="1"/>
          </p:nvSpPr>
          <p:spPr bwMode="auto">
            <a:xfrm>
              <a:off x="250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 name="Oval 1122"/>
            <p:cNvSpPr>
              <a:spLocks noChangeArrowheads="1"/>
            </p:cNvSpPr>
            <p:nvPr userDrawn="1"/>
          </p:nvSpPr>
          <p:spPr bwMode="auto">
            <a:xfrm>
              <a:off x="256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 name="Oval 1123"/>
            <p:cNvSpPr>
              <a:spLocks noChangeArrowheads="1"/>
            </p:cNvSpPr>
            <p:nvPr userDrawn="1"/>
          </p:nvSpPr>
          <p:spPr bwMode="auto">
            <a:xfrm>
              <a:off x="26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 name="Oval 1124"/>
            <p:cNvSpPr>
              <a:spLocks noChangeArrowheads="1"/>
            </p:cNvSpPr>
            <p:nvPr userDrawn="1"/>
          </p:nvSpPr>
          <p:spPr bwMode="auto">
            <a:xfrm>
              <a:off x="268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 name="Oval 1125"/>
            <p:cNvSpPr>
              <a:spLocks noChangeArrowheads="1"/>
            </p:cNvSpPr>
            <p:nvPr userDrawn="1"/>
          </p:nvSpPr>
          <p:spPr bwMode="auto">
            <a:xfrm>
              <a:off x="274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 name="Oval 1126"/>
            <p:cNvSpPr>
              <a:spLocks noChangeArrowheads="1"/>
            </p:cNvSpPr>
            <p:nvPr userDrawn="1"/>
          </p:nvSpPr>
          <p:spPr bwMode="auto">
            <a:xfrm>
              <a:off x="280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 name="Oval 1127"/>
            <p:cNvSpPr>
              <a:spLocks noChangeArrowheads="1"/>
            </p:cNvSpPr>
            <p:nvPr userDrawn="1"/>
          </p:nvSpPr>
          <p:spPr bwMode="auto">
            <a:xfrm>
              <a:off x="286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4" name="Oval 1128"/>
            <p:cNvSpPr>
              <a:spLocks noChangeArrowheads="1"/>
            </p:cNvSpPr>
            <p:nvPr userDrawn="1"/>
          </p:nvSpPr>
          <p:spPr bwMode="auto">
            <a:xfrm>
              <a:off x="292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5" name="Oval 1129"/>
            <p:cNvSpPr>
              <a:spLocks noChangeArrowheads="1"/>
            </p:cNvSpPr>
            <p:nvPr userDrawn="1"/>
          </p:nvSpPr>
          <p:spPr bwMode="auto">
            <a:xfrm>
              <a:off x="29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6" name="Oval 1130"/>
            <p:cNvSpPr>
              <a:spLocks noChangeArrowheads="1"/>
            </p:cNvSpPr>
            <p:nvPr userDrawn="1"/>
          </p:nvSpPr>
          <p:spPr bwMode="auto">
            <a:xfrm>
              <a:off x="305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7" name="Oval 1131"/>
            <p:cNvSpPr>
              <a:spLocks noChangeArrowheads="1"/>
            </p:cNvSpPr>
            <p:nvPr userDrawn="1"/>
          </p:nvSpPr>
          <p:spPr bwMode="auto">
            <a:xfrm>
              <a:off x="311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8" name="Oval 1132"/>
            <p:cNvSpPr>
              <a:spLocks noChangeArrowheads="1"/>
            </p:cNvSpPr>
            <p:nvPr userDrawn="1"/>
          </p:nvSpPr>
          <p:spPr bwMode="auto">
            <a:xfrm>
              <a:off x="317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9" name="Oval 1133"/>
            <p:cNvSpPr>
              <a:spLocks noChangeArrowheads="1"/>
            </p:cNvSpPr>
            <p:nvPr userDrawn="1"/>
          </p:nvSpPr>
          <p:spPr bwMode="auto">
            <a:xfrm>
              <a:off x="32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0" name="Oval 1134"/>
            <p:cNvSpPr>
              <a:spLocks noChangeArrowheads="1"/>
            </p:cNvSpPr>
            <p:nvPr userDrawn="1"/>
          </p:nvSpPr>
          <p:spPr bwMode="auto">
            <a:xfrm>
              <a:off x="329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1" name="Oval 1135"/>
            <p:cNvSpPr>
              <a:spLocks noChangeArrowheads="1"/>
            </p:cNvSpPr>
            <p:nvPr userDrawn="1"/>
          </p:nvSpPr>
          <p:spPr bwMode="auto">
            <a:xfrm>
              <a:off x="335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2" name="Oval 1136"/>
            <p:cNvSpPr>
              <a:spLocks noChangeArrowheads="1"/>
            </p:cNvSpPr>
            <p:nvPr userDrawn="1"/>
          </p:nvSpPr>
          <p:spPr bwMode="auto">
            <a:xfrm>
              <a:off x="341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3" name="Oval 1137"/>
            <p:cNvSpPr>
              <a:spLocks noChangeArrowheads="1"/>
            </p:cNvSpPr>
            <p:nvPr userDrawn="1"/>
          </p:nvSpPr>
          <p:spPr bwMode="auto">
            <a:xfrm>
              <a:off x="347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4" name="Oval 1138"/>
            <p:cNvSpPr>
              <a:spLocks noChangeArrowheads="1"/>
            </p:cNvSpPr>
            <p:nvPr userDrawn="1"/>
          </p:nvSpPr>
          <p:spPr bwMode="auto">
            <a:xfrm>
              <a:off x="353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5" name="Oval 1139"/>
            <p:cNvSpPr>
              <a:spLocks noChangeArrowheads="1"/>
            </p:cNvSpPr>
            <p:nvPr userDrawn="1"/>
          </p:nvSpPr>
          <p:spPr bwMode="auto">
            <a:xfrm>
              <a:off x="3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6" name="Oval 1140"/>
            <p:cNvSpPr>
              <a:spLocks noChangeArrowheads="1"/>
            </p:cNvSpPr>
            <p:nvPr userDrawn="1"/>
          </p:nvSpPr>
          <p:spPr bwMode="auto">
            <a:xfrm>
              <a:off x="366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7" name="Oval 1141"/>
            <p:cNvSpPr>
              <a:spLocks noChangeArrowheads="1"/>
            </p:cNvSpPr>
            <p:nvPr userDrawn="1"/>
          </p:nvSpPr>
          <p:spPr bwMode="auto">
            <a:xfrm>
              <a:off x="372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8" name="Oval 1142"/>
            <p:cNvSpPr>
              <a:spLocks noChangeArrowheads="1"/>
            </p:cNvSpPr>
            <p:nvPr userDrawn="1"/>
          </p:nvSpPr>
          <p:spPr bwMode="auto">
            <a:xfrm>
              <a:off x="378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9" name="Oval 1143"/>
            <p:cNvSpPr>
              <a:spLocks noChangeArrowheads="1"/>
            </p:cNvSpPr>
            <p:nvPr userDrawn="1"/>
          </p:nvSpPr>
          <p:spPr bwMode="auto">
            <a:xfrm>
              <a:off x="384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0" name="Oval 1144"/>
            <p:cNvSpPr>
              <a:spLocks noChangeArrowheads="1"/>
            </p:cNvSpPr>
            <p:nvPr userDrawn="1"/>
          </p:nvSpPr>
          <p:spPr bwMode="auto">
            <a:xfrm>
              <a:off x="390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1" name="Oval 1145"/>
            <p:cNvSpPr>
              <a:spLocks noChangeArrowheads="1"/>
            </p:cNvSpPr>
            <p:nvPr userDrawn="1"/>
          </p:nvSpPr>
          <p:spPr bwMode="auto">
            <a:xfrm>
              <a:off x="396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2" name="Oval 1146"/>
            <p:cNvSpPr>
              <a:spLocks noChangeArrowheads="1"/>
            </p:cNvSpPr>
            <p:nvPr userDrawn="1"/>
          </p:nvSpPr>
          <p:spPr bwMode="auto">
            <a:xfrm>
              <a:off x="402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3" name="Oval 1147"/>
            <p:cNvSpPr>
              <a:spLocks noChangeArrowheads="1"/>
            </p:cNvSpPr>
            <p:nvPr userDrawn="1"/>
          </p:nvSpPr>
          <p:spPr bwMode="auto">
            <a:xfrm>
              <a:off x="408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4" name="Oval 1148"/>
            <p:cNvSpPr>
              <a:spLocks noChangeArrowheads="1"/>
            </p:cNvSpPr>
            <p:nvPr userDrawn="1"/>
          </p:nvSpPr>
          <p:spPr bwMode="auto">
            <a:xfrm>
              <a:off x="414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5" name="Oval 1149"/>
            <p:cNvSpPr>
              <a:spLocks noChangeArrowheads="1"/>
            </p:cNvSpPr>
            <p:nvPr userDrawn="1"/>
          </p:nvSpPr>
          <p:spPr bwMode="auto">
            <a:xfrm>
              <a:off x="42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6" name="Oval 1150"/>
            <p:cNvSpPr>
              <a:spLocks noChangeArrowheads="1"/>
            </p:cNvSpPr>
            <p:nvPr userDrawn="1"/>
          </p:nvSpPr>
          <p:spPr bwMode="auto">
            <a:xfrm>
              <a:off x="427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7" name="Oval 1151"/>
            <p:cNvSpPr>
              <a:spLocks noChangeArrowheads="1"/>
            </p:cNvSpPr>
            <p:nvPr userDrawn="1"/>
          </p:nvSpPr>
          <p:spPr bwMode="auto">
            <a:xfrm>
              <a:off x="433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8" name="Oval 1152"/>
            <p:cNvSpPr>
              <a:spLocks noChangeArrowheads="1"/>
            </p:cNvSpPr>
            <p:nvPr userDrawn="1"/>
          </p:nvSpPr>
          <p:spPr bwMode="auto">
            <a:xfrm>
              <a:off x="439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9" name="Oval 1153"/>
            <p:cNvSpPr>
              <a:spLocks noChangeArrowheads="1"/>
            </p:cNvSpPr>
            <p:nvPr userDrawn="1"/>
          </p:nvSpPr>
          <p:spPr bwMode="auto">
            <a:xfrm>
              <a:off x="445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0" name="Oval 1154"/>
            <p:cNvSpPr>
              <a:spLocks noChangeArrowheads="1"/>
            </p:cNvSpPr>
            <p:nvPr userDrawn="1"/>
          </p:nvSpPr>
          <p:spPr bwMode="auto">
            <a:xfrm>
              <a:off x="451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1" name="Oval 1155"/>
            <p:cNvSpPr>
              <a:spLocks noChangeArrowheads="1"/>
            </p:cNvSpPr>
            <p:nvPr userDrawn="1"/>
          </p:nvSpPr>
          <p:spPr bwMode="auto">
            <a:xfrm>
              <a:off x="45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2" name="Oval 1156"/>
            <p:cNvSpPr>
              <a:spLocks noChangeArrowheads="1"/>
            </p:cNvSpPr>
            <p:nvPr userDrawn="1"/>
          </p:nvSpPr>
          <p:spPr bwMode="auto">
            <a:xfrm>
              <a:off x="463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3" name="Oval 1157"/>
            <p:cNvSpPr>
              <a:spLocks noChangeArrowheads="1"/>
            </p:cNvSpPr>
            <p:nvPr userDrawn="1"/>
          </p:nvSpPr>
          <p:spPr bwMode="auto">
            <a:xfrm>
              <a:off x="469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4" name="Oval 1158"/>
            <p:cNvSpPr>
              <a:spLocks noChangeArrowheads="1"/>
            </p:cNvSpPr>
            <p:nvPr userDrawn="1"/>
          </p:nvSpPr>
          <p:spPr bwMode="auto">
            <a:xfrm>
              <a:off x="475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5" name="Oval 1159"/>
            <p:cNvSpPr>
              <a:spLocks noChangeArrowheads="1"/>
            </p:cNvSpPr>
            <p:nvPr userDrawn="1"/>
          </p:nvSpPr>
          <p:spPr bwMode="auto">
            <a:xfrm>
              <a:off x="48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6" name="Oval 1160"/>
            <p:cNvSpPr>
              <a:spLocks noChangeArrowheads="1"/>
            </p:cNvSpPr>
            <p:nvPr userDrawn="1"/>
          </p:nvSpPr>
          <p:spPr bwMode="auto">
            <a:xfrm>
              <a:off x="488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7" name="Oval 1161"/>
            <p:cNvSpPr>
              <a:spLocks noChangeArrowheads="1"/>
            </p:cNvSpPr>
            <p:nvPr userDrawn="1"/>
          </p:nvSpPr>
          <p:spPr bwMode="auto">
            <a:xfrm>
              <a:off x="494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8" name="Oval 1162"/>
            <p:cNvSpPr>
              <a:spLocks noChangeArrowheads="1"/>
            </p:cNvSpPr>
            <p:nvPr userDrawn="1"/>
          </p:nvSpPr>
          <p:spPr bwMode="auto">
            <a:xfrm>
              <a:off x="500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9" name="Oval 1163"/>
            <p:cNvSpPr>
              <a:spLocks noChangeArrowheads="1"/>
            </p:cNvSpPr>
            <p:nvPr userDrawn="1"/>
          </p:nvSpPr>
          <p:spPr bwMode="auto">
            <a:xfrm>
              <a:off x="506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0" name="Oval 1164"/>
            <p:cNvSpPr>
              <a:spLocks noChangeArrowheads="1"/>
            </p:cNvSpPr>
            <p:nvPr userDrawn="1"/>
          </p:nvSpPr>
          <p:spPr bwMode="auto">
            <a:xfrm>
              <a:off x="512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1" name="Oval 1165"/>
            <p:cNvSpPr>
              <a:spLocks noChangeArrowheads="1"/>
            </p:cNvSpPr>
            <p:nvPr userDrawn="1"/>
          </p:nvSpPr>
          <p:spPr bwMode="auto">
            <a:xfrm>
              <a:off x="51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2" name="Oval 1166"/>
            <p:cNvSpPr>
              <a:spLocks noChangeArrowheads="1"/>
            </p:cNvSpPr>
            <p:nvPr userDrawn="1"/>
          </p:nvSpPr>
          <p:spPr bwMode="auto">
            <a:xfrm>
              <a:off x="524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3" name="Oval 1167"/>
            <p:cNvSpPr>
              <a:spLocks noChangeArrowheads="1"/>
            </p:cNvSpPr>
            <p:nvPr userDrawn="1"/>
          </p:nvSpPr>
          <p:spPr bwMode="auto">
            <a:xfrm>
              <a:off x="530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4" name="Oval 1168"/>
            <p:cNvSpPr>
              <a:spLocks noChangeArrowheads="1"/>
            </p:cNvSpPr>
            <p:nvPr userDrawn="1"/>
          </p:nvSpPr>
          <p:spPr bwMode="auto">
            <a:xfrm>
              <a:off x="536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5" name="Oval 1169"/>
            <p:cNvSpPr>
              <a:spLocks noChangeArrowheads="1"/>
            </p:cNvSpPr>
            <p:nvPr userDrawn="1"/>
          </p:nvSpPr>
          <p:spPr bwMode="auto">
            <a:xfrm>
              <a:off x="543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grpSp>
      <p:sp>
        <p:nvSpPr>
          <p:cNvPr id="176" name="Text Box 813"/>
          <p:cNvSpPr txBox="1">
            <a:spLocks noChangeArrowheads="1"/>
          </p:cNvSpPr>
          <p:nvPr>
            <p:custDataLst>
              <p:tags r:id="rId4"/>
            </p:custDataLst>
          </p:nvPr>
        </p:nvSpPr>
        <p:spPr bwMode="auto">
          <a:xfrm>
            <a:off x="3654425" y="4511675"/>
            <a:ext cx="2039938"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spAutoFit/>
          </a:bodyPr>
          <a:lstStyle/>
          <a:p>
            <a:pPr>
              <a:defRPr/>
            </a:pPr>
            <a:r>
              <a:rPr lang="en-US" sz="4400" b="0" dirty="0">
                <a:solidFill>
                  <a:schemeClr val="bg1"/>
                </a:solidFill>
                <a:latin typeface="Verdana" charset="0"/>
                <a:ea typeface="ＭＳ Ｐゴシック" charset="0"/>
              </a:rPr>
              <a:t>people</a:t>
            </a:r>
          </a:p>
        </p:txBody>
      </p:sp>
      <p:graphicFrame>
        <p:nvGraphicFramePr>
          <p:cNvPr id="177" name="Rectangle 773" hidden="1"/>
          <p:cNvGraphicFramePr>
            <a:graphicFrameLocks/>
          </p:cNvGraphicFramePr>
          <p:nvPr>
            <p:custDataLst>
              <p:tags r:id="rId5"/>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1030" r:id="rId7" imgW="0" imgH="0" progId="TCLayout.ActiveDocument.1">
                  <p:embed/>
                </p:oleObj>
              </mc:Choice>
              <mc:Fallback>
                <p:oleObj r:id="rId7"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pic>
        <p:nvPicPr>
          <p:cNvPr id="179" name="Picture 267" descr="Intuit education logo.jp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6267450" y="74613"/>
            <a:ext cx="2465388" cy="117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56" name="Rectangle 808"/>
          <p:cNvSpPr>
            <a:spLocks noGrp="1" noChangeArrowheads="1"/>
          </p:cNvSpPr>
          <p:nvPr>
            <p:ph type="ctrTitle" sz="quarter"/>
          </p:nvPr>
        </p:nvSpPr>
        <p:spPr>
          <a:xfrm>
            <a:off x="461963" y="2152650"/>
            <a:ext cx="8220075" cy="681038"/>
          </a:xfrm>
        </p:spPr>
        <p:txBody>
          <a:bodyPr/>
          <a:lstStyle>
            <a:lvl1pPr>
              <a:defRPr sz="4400" b="0"/>
            </a:lvl1pPr>
          </a:lstStyle>
          <a:p>
            <a:pPr lvl="0"/>
            <a:r>
              <a:rPr lang="en-US" noProof="0" dirty="0" smtClean="0"/>
              <a:t>Click to edit Master title style</a:t>
            </a:r>
          </a:p>
        </p:txBody>
      </p:sp>
      <p:sp>
        <p:nvSpPr>
          <p:cNvPr id="2857" name="Rectangle 809"/>
          <p:cNvSpPr>
            <a:spLocks noGrp="1" noChangeArrowheads="1"/>
          </p:cNvSpPr>
          <p:nvPr>
            <p:ph type="subTitle" sz="quarter" idx="1"/>
          </p:nvPr>
        </p:nvSpPr>
        <p:spPr>
          <a:xfrm>
            <a:off x="477838" y="2887663"/>
            <a:ext cx="8218487" cy="388937"/>
          </a:xfrm>
        </p:spPr>
        <p:txBody>
          <a:bodyPr tIns="0" bIns="0"/>
          <a:lstStyle>
            <a:lvl1pPr marL="0" indent="0">
              <a:buFont typeface="Times" charset="0"/>
              <a:buNone/>
              <a:defRPr sz="2400">
                <a:solidFill>
                  <a:srgbClr val="2F5EBF"/>
                </a:solidFill>
              </a:defRPr>
            </a:lvl1pPr>
          </a:lstStyle>
          <a:p>
            <a:pPr lvl="0"/>
            <a:r>
              <a:rPr lang="en-US" noProof="0" dirty="0" smtClean="0"/>
              <a:t>Click to edit Master subtitle style</a:t>
            </a:r>
          </a:p>
        </p:txBody>
      </p:sp>
      <p:sp>
        <p:nvSpPr>
          <p:cNvPr id="184" name="Rectangle 1"/>
          <p:cNvSpPr>
            <a:spLocks noChangeArrowheads="1"/>
          </p:cNvSpPr>
          <p:nvPr userDrawn="1"/>
        </p:nvSpPr>
        <p:spPr bwMode="auto">
          <a:xfrm>
            <a:off x="401638" y="6403975"/>
            <a:ext cx="74501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b="1">
                <a:solidFill>
                  <a:schemeClr val="tx1"/>
                </a:solidFill>
                <a:latin typeface="Verdana" pitchFamily="34" charset="0"/>
                <a:ea typeface="MS PGothic" pitchFamily="34" charset="-128"/>
              </a:defRPr>
            </a:lvl1pPr>
            <a:lvl2pPr marL="742950" indent="-285750">
              <a:defRPr sz="1200" b="1">
                <a:solidFill>
                  <a:schemeClr val="tx1"/>
                </a:solidFill>
                <a:latin typeface="Verdana" pitchFamily="34" charset="0"/>
                <a:ea typeface="MS PGothic" pitchFamily="34" charset="-128"/>
              </a:defRPr>
            </a:lvl2pPr>
            <a:lvl3pPr marL="1143000" indent="-228600">
              <a:defRPr sz="1200" b="1">
                <a:solidFill>
                  <a:schemeClr val="tx1"/>
                </a:solidFill>
                <a:latin typeface="Verdana" pitchFamily="34" charset="0"/>
                <a:ea typeface="MS PGothic" pitchFamily="34" charset="-128"/>
              </a:defRPr>
            </a:lvl3pPr>
            <a:lvl4pPr marL="1600200" indent="-228600">
              <a:defRPr sz="1200" b="1">
                <a:solidFill>
                  <a:schemeClr val="tx1"/>
                </a:solidFill>
                <a:latin typeface="Verdana" pitchFamily="34" charset="0"/>
                <a:ea typeface="MS PGothic" pitchFamily="34" charset="-128"/>
              </a:defRPr>
            </a:lvl4pPr>
            <a:lvl5pPr marL="2057400" indent="-228600">
              <a:defRPr sz="1200" b="1">
                <a:solidFill>
                  <a:schemeClr val="tx1"/>
                </a:solidFill>
                <a:latin typeface="Verdana" pitchFamily="34" charset="0"/>
                <a:ea typeface="MS PGothic" pitchFamily="34" charset="-128"/>
              </a:defRPr>
            </a:lvl5pPr>
            <a:lvl6pPr marL="25146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6pPr>
            <a:lvl7pPr marL="29718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7pPr>
            <a:lvl8pPr marL="34290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8pPr>
            <a:lvl9pPr marL="38862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9pPr>
          </a:lstStyle>
          <a:p>
            <a:pPr algn="l">
              <a:defRPr/>
            </a:pPr>
            <a:r>
              <a:rPr lang="en-US" altLang="en-US" sz="1000" b="0" dirty="0" smtClean="0"/>
              <a:t>© 2013 The Sleeter Group  All rights reserved. Intuit, the Intuit logo and QuickBooks, among others, are registered trademarks of Intuit Inc.  Other parties’ marks are the property of their respective owners.</a:t>
            </a:r>
          </a:p>
        </p:txBody>
      </p:sp>
      <p:pic>
        <p:nvPicPr>
          <p:cNvPr id="2" name="Picture 1"/>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7108835" y="4097337"/>
            <a:ext cx="1504929" cy="2303463"/>
          </a:xfrm>
          <a:prstGeom prst="rect">
            <a:avLst/>
          </a:prstGeom>
        </p:spPr>
      </p:pic>
    </p:spTree>
    <p:extLst>
      <p:ext uri="{BB962C8B-B14F-4D97-AF65-F5344CB8AC3E}">
        <p14:creationId xmlns:p14="http://schemas.microsoft.com/office/powerpoint/2010/main" val="392038311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324505809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3050" y="379413"/>
            <a:ext cx="2057400" cy="57864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0850" y="379413"/>
            <a:ext cx="6019800" cy="5786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123699537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5844546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3728602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2CF3CAEA-9663-4FC7-9667-6F4186E2E596}" type="slidenum">
              <a:rPr lang="en-US" altLang="en-US"/>
              <a:pPr>
                <a:defRPr/>
              </a:pPr>
              <a:t>‹#›</a:t>
            </a:fld>
            <a:endParaRPr lang="en-US" altLang="en-US" dirty="0"/>
          </a:p>
        </p:txBody>
      </p:sp>
    </p:spTree>
    <p:extLst>
      <p:ext uri="{BB962C8B-B14F-4D97-AF65-F5344CB8AC3E}">
        <p14:creationId xmlns:p14="http://schemas.microsoft.com/office/powerpoint/2010/main" val="36238759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436688"/>
            <a:ext cx="4035425" cy="47291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5025" y="1436688"/>
            <a:ext cx="4035425" cy="47291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D5486E8B-B604-43A2-8125-363E6120A746}" type="slidenum">
              <a:rPr lang="en-US" altLang="en-US"/>
              <a:pPr>
                <a:defRPr/>
              </a:pPr>
              <a:t>‹#›</a:t>
            </a:fld>
            <a:endParaRPr lang="en-US" altLang="en-US"/>
          </a:p>
        </p:txBody>
      </p:sp>
    </p:spTree>
    <p:extLst>
      <p:ext uri="{BB962C8B-B14F-4D97-AF65-F5344CB8AC3E}">
        <p14:creationId xmlns:p14="http://schemas.microsoft.com/office/powerpoint/2010/main" val="10920712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02822D5E-EC5A-4B0F-BB2A-9D2F17D46C5A}" type="slidenum">
              <a:rPr lang="en-US" altLang="en-US"/>
              <a:pPr>
                <a:defRPr/>
              </a:pPr>
              <a:t>‹#›</a:t>
            </a:fld>
            <a:endParaRPr lang="en-US" altLang="en-US"/>
          </a:p>
        </p:txBody>
      </p:sp>
    </p:spTree>
    <p:extLst>
      <p:ext uri="{BB962C8B-B14F-4D97-AF65-F5344CB8AC3E}">
        <p14:creationId xmlns:p14="http://schemas.microsoft.com/office/powerpoint/2010/main" val="63926485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49719883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47A60333-70EF-4B0D-8300-0E0E72C88AC7}" type="slidenum">
              <a:rPr lang="en-US" altLang="en-US"/>
              <a:pPr>
                <a:defRPr/>
              </a:pPr>
              <a:t>‹#›</a:t>
            </a:fld>
            <a:endParaRPr lang="en-US" altLang="en-US"/>
          </a:p>
        </p:txBody>
      </p:sp>
    </p:spTree>
    <p:extLst>
      <p:ext uri="{BB962C8B-B14F-4D97-AF65-F5344CB8AC3E}">
        <p14:creationId xmlns:p14="http://schemas.microsoft.com/office/powerpoint/2010/main" val="3469788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205245862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B0881AFE-FFDE-421D-BEA7-917D9DB27D5B}" type="slidenum">
              <a:rPr lang="en-US" altLang="en-US"/>
              <a:pPr>
                <a:defRPr/>
              </a:pPr>
              <a:t>‹#›</a:t>
            </a:fld>
            <a:endParaRPr lang="en-US" altLang="en-US"/>
          </a:p>
        </p:txBody>
      </p:sp>
    </p:spTree>
    <p:extLst>
      <p:ext uri="{BB962C8B-B14F-4D97-AF65-F5344CB8AC3E}">
        <p14:creationId xmlns:p14="http://schemas.microsoft.com/office/powerpoint/2010/main" val="1301108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2" name="Rectangle 8"/>
          <p:cNvSpPr>
            <a:spLocks noGrp="1" noChangeArrowheads="1"/>
          </p:cNvSpPr>
          <p:nvPr>
            <p:ph type="title"/>
          </p:nvPr>
        </p:nvSpPr>
        <p:spPr bwMode="auto">
          <a:xfrm>
            <a:off x="450850" y="379413"/>
            <a:ext cx="8226425" cy="649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a:extLst>
        </p:spPr>
        <p:txBody>
          <a:bodyPr vert="horz" wrap="square" lIns="0" tIns="0" rIns="0" bIns="0" numCol="1" anchor="b" anchorCtr="0" compatLnSpc="1">
            <a:prstTxWarp prst="textNoShape">
              <a:avLst/>
            </a:prstTxWarp>
          </a:bodyPr>
          <a:lstStyle/>
          <a:p>
            <a:pPr lvl="0"/>
            <a:r>
              <a:rPr lang="en-US" smtClean="0"/>
              <a:t>Click to edit Master title style</a:t>
            </a:r>
            <a:endParaRPr lang="en-US"/>
          </a:p>
        </p:txBody>
      </p:sp>
      <p:sp>
        <p:nvSpPr>
          <p:cNvPr id="1033" name="Rectangle 9"/>
          <p:cNvSpPr>
            <a:spLocks noGrp="1" noChangeArrowheads="1"/>
          </p:cNvSpPr>
          <p:nvPr>
            <p:ph type="body" idx="1"/>
          </p:nvPr>
        </p:nvSpPr>
        <p:spPr bwMode="auto">
          <a:xfrm>
            <a:off x="457200" y="1436688"/>
            <a:ext cx="8223250" cy="4729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a:extLst>
        </p:spPr>
        <p:txBody>
          <a:bodyPr vert="horz" wrap="square" lIns="0" tIns="46038" rIns="0"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grpSp>
        <p:nvGrpSpPr>
          <p:cNvPr id="1028" name="Group 229"/>
          <p:cNvGrpSpPr>
            <a:grpSpLocks/>
          </p:cNvGrpSpPr>
          <p:nvPr/>
        </p:nvGrpSpPr>
        <p:grpSpPr bwMode="auto">
          <a:xfrm>
            <a:off x="466725" y="1111250"/>
            <a:ext cx="8178800" cy="19050"/>
            <a:chOff x="290" y="806"/>
            <a:chExt cx="5152" cy="12"/>
          </a:xfrm>
        </p:grpSpPr>
        <p:sp>
          <p:nvSpPr>
            <p:cNvPr id="1254" name="Oval 230"/>
            <p:cNvSpPr>
              <a:spLocks noChangeArrowheads="1"/>
            </p:cNvSpPr>
            <p:nvPr userDrawn="1"/>
          </p:nvSpPr>
          <p:spPr bwMode="auto">
            <a:xfrm>
              <a:off x="2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5" name="Oval 231"/>
            <p:cNvSpPr>
              <a:spLocks noChangeArrowheads="1"/>
            </p:cNvSpPr>
            <p:nvPr userDrawn="1"/>
          </p:nvSpPr>
          <p:spPr bwMode="auto">
            <a:xfrm>
              <a:off x="35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6" name="Oval 232"/>
            <p:cNvSpPr>
              <a:spLocks noChangeArrowheads="1"/>
            </p:cNvSpPr>
            <p:nvPr userDrawn="1"/>
          </p:nvSpPr>
          <p:spPr bwMode="auto">
            <a:xfrm>
              <a:off x="4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7" name="Oval 233"/>
            <p:cNvSpPr>
              <a:spLocks noChangeArrowheads="1"/>
            </p:cNvSpPr>
            <p:nvPr userDrawn="1"/>
          </p:nvSpPr>
          <p:spPr bwMode="auto">
            <a:xfrm>
              <a:off x="4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8" name="Oval 234"/>
            <p:cNvSpPr>
              <a:spLocks noChangeArrowheads="1"/>
            </p:cNvSpPr>
            <p:nvPr userDrawn="1"/>
          </p:nvSpPr>
          <p:spPr bwMode="auto">
            <a:xfrm>
              <a:off x="53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9" name="Oval 235"/>
            <p:cNvSpPr>
              <a:spLocks noChangeArrowheads="1"/>
            </p:cNvSpPr>
            <p:nvPr userDrawn="1"/>
          </p:nvSpPr>
          <p:spPr bwMode="auto">
            <a:xfrm>
              <a:off x="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0" name="Oval 236"/>
            <p:cNvSpPr>
              <a:spLocks noChangeArrowheads="1"/>
            </p:cNvSpPr>
            <p:nvPr userDrawn="1"/>
          </p:nvSpPr>
          <p:spPr bwMode="auto">
            <a:xfrm>
              <a:off x="66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1" name="Oval 237"/>
            <p:cNvSpPr>
              <a:spLocks noChangeArrowheads="1"/>
            </p:cNvSpPr>
            <p:nvPr userDrawn="1"/>
          </p:nvSpPr>
          <p:spPr bwMode="auto">
            <a:xfrm>
              <a:off x="7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2" name="Oval 238"/>
            <p:cNvSpPr>
              <a:spLocks noChangeArrowheads="1"/>
            </p:cNvSpPr>
            <p:nvPr userDrawn="1"/>
          </p:nvSpPr>
          <p:spPr bwMode="auto">
            <a:xfrm>
              <a:off x="7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3" name="Oval 239"/>
            <p:cNvSpPr>
              <a:spLocks noChangeArrowheads="1"/>
            </p:cNvSpPr>
            <p:nvPr userDrawn="1"/>
          </p:nvSpPr>
          <p:spPr bwMode="auto">
            <a:xfrm>
              <a:off x="8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4" name="Oval 240"/>
            <p:cNvSpPr>
              <a:spLocks noChangeArrowheads="1"/>
            </p:cNvSpPr>
            <p:nvPr userDrawn="1"/>
          </p:nvSpPr>
          <p:spPr bwMode="auto">
            <a:xfrm>
              <a:off x="9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5" name="Oval 241"/>
            <p:cNvSpPr>
              <a:spLocks noChangeArrowheads="1"/>
            </p:cNvSpPr>
            <p:nvPr userDrawn="1"/>
          </p:nvSpPr>
          <p:spPr bwMode="auto">
            <a:xfrm>
              <a:off x="97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6" name="Oval 242"/>
            <p:cNvSpPr>
              <a:spLocks noChangeArrowheads="1"/>
            </p:cNvSpPr>
            <p:nvPr userDrawn="1"/>
          </p:nvSpPr>
          <p:spPr bwMode="auto">
            <a:xfrm>
              <a:off x="10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7" name="Oval 243"/>
            <p:cNvSpPr>
              <a:spLocks noChangeArrowheads="1"/>
            </p:cNvSpPr>
            <p:nvPr userDrawn="1"/>
          </p:nvSpPr>
          <p:spPr bwMode="auto">
            <a:xfrm>
              <a:off x="109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8" name="Oval 244"/>
            <p:cNvSpPr>
              <a:spLocks noChangeArrowheads="1"/>
            </p:cNvSpPr>
            <p:nvPr userDrawn="1"/>
          </p:nvSpPr>
          <p:spPr bwMode="auto">
            <a:xfrm>
              <a:off x="11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9" name="Oval 245"/>
            <p:cNvSpPr>
              <a:spLocks noChangeArrowheads="1"/>
            </p:cNvSpPr>
            <p:nvPr userDrawn="1"/>
          </p:nvSpPr>
          <p:spPr bwMode="auto">
            <a:xfrm>
              <a:off x="12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0" name="Oval 246"/>
            <p:cNvSpPr>
              <a:spLocks noChangeArrowheads="1"/>
            </p:cNvSpPr>
            <p:nvPr userDrawn="1"/>
          </p:nvSpPr>
          <p:spPr bwMode="auto">
            <a:xfrm>
              <a:off x="128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1" name="Oval 247"/>
            <p:cNvSpPr>
              <a:spLocks noChangeArrowheads="1"/>
            </p:cNvSpPr>
            <p:nvPr userDrawn="1"/>
          </p:nvSpPr>
          <p:spPr bwMode="auto">
            <a:xfrm>
              <a:off x="134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2" name="Oval 248"/>
            <p:cNvSpPr>
              <a:spLocks noChangeArrowheads="1"/>
            </p:cNvSpPr>
            <p:nvPr userDrawn="1"/>
          </p:nvSpPr>
          <p:spPr bwMode="auto">
            <a:xfrm>
              <a:off x="140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3" name="Oval 249"/>
            <p:cNvSpPr>
              <a:spLocks noChangeArrowheads="1"/>
            </p:cNvSpPr>
            <p:nvPr userDrawn="1"/>
          </p:nvSpPr>
          <p:spPr bwMode="auto">
            <a:xfrm>
              <a:off x="146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4" name="Oval 250"/>
            <p:cNvSpPr>
              <a:spLocks noChangeArrowheads="1"/>
            </p:cNvSpPr>
            <p:nvPr userDrawn="1"/>
          </p:nvSpPr>
          <p:spPr bwMode="auto">
            <a:xfrm>
              <a:off x="152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5" name="Oval 251"/>
            <p:cNvSpPr>
              <a:spLocks noChangeArrowheads="1"/>
            </p:cNvSpPr>
            <p:nvPr userDrawn="1"/>
          </p:nvSpPr>
          <p:spPr bwMode="auto">
            <a:xfrm>
              <a:off x="158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6" name="Oval 252"/>
            <p:cNvSpPr>
              <a:spLocks noChangeArrowheads="1"/>
            </p:cNvSpPr>
            <p:nvPr userDrawn="1"/>
          </p:nvSpPr>
          <p:spPr bwMode="auto">
            <a:xfrm>
              <a:off x="16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7" name="Oval 253"/>
            <p:cNvSpPr>
              <a:spLocks noChangeArrowheads="1"/>
            </p:cNvSpPr>
            <p:nvPr userDrawn="1"/>
          </p:nvSpPr>
          <p:spPr bwMode="auto">
            <a:xfrm>
              <a:off x="170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8" name="Oval 254"/>
            <p:cNvSpPr>
              <a:spLocks noChangeArrowheads="1"/>
            </p:cNvSpPr>
            <p:nvPr userDrawn="1"/>
          </p:nvSpPr>
          <p:spPr bwMode="auto">
            <a:xfrm>
              <a:off x="177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9" name="Oval 255"/>
            <p:cNvSpPr>
              <a:spLocks noChangeArrowheads="1"/>
            </p:cNvSpPr>
            <p:nvPr userDrawn="1"/>
          </p:nvSpPr>
          <p:spPr bwMode="auto">
            <a:xfrm>
              <a:off x="183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0" name="Oval 256"/>
            <p:cNvSpPr>
              <a:spLocks noChangeArrowheads="1"/>
            </p:cNvSpPr>
            <p:nvPr userDrawn="1"/>
          </p:nvSpPr>
          <p:spPr bwMode="auto">
            <a:xfrm>
              <a:off x="189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1" name="Oval 257"/>
            <p:cNvSpPr>
              <a:spLocks noChangeArrowheads="1"/>
            </p:cNvSpPr>
            <p:nvPr userDrawn="1"/>
          </p:nvSpPr>
          <p:spPr bwMode="auto">
            <a:xfrm>
              <a:off x="195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2" name="Oval 258"/>
            <p:cNvSpPr>
              <a:spLocks noChangeArrowheads="1"/>
            </p:cNvSpPr>
            <p:nvPr userDrawn="1"/>
          </p:nvSpPr>
          <p:spPr bwMode="auto">
            <a:xfrm>
              <a:off x="20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3" name="Oval 259"/>
            <p:cNvSpPr>
              <a:spLocks noChangeArrowheads="1"/>
            </p:cNvSpPr>
            <p:nvPr userDrawn="1"/>
          </p:nvSpPr>
          <p:spPr bwMode="auto">
            <a:xfrm>
              <a:off x="207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4" name="Oval 260"/>
            <p:cNvSpPr>
              <a:spLocks noChangeArrowheads="1"/>
            </p:cNvSpPr>
            <p:nvPr userDrawn="1"/>
          </p:nvSpPr>
          <p:spPr bwMode="auto">
            <a:xfrm>
              <a:off x="213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5" name="Oval 261"/>
            <p:cNvSpPr>
              <a:spLocks noChangeArrowheads="1"/>
            </p:cNvSpPr>
            <p:nvPr userDrawn="1"/>
          </p:nvSpPr>
          <p:spPr bwMode="auto">
            <a:xfrm>
              <a:off x="219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6" name="Oval 262"/>
            <p:cNvSpPr>
              <a:spLocks noChangeArrowheads="1"/>
            </p:cNvSpPr>
            <p:nvPr userDrawn="1"/>
          </p:nvSpPr>
          <p:spPr bwMode="auto">
            <a:xfrm>
              <a:off x="22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7" name="Oval 263"/>
            <p:cNvSpPr>
              <a:spLocks noChangeArrowheads="1"/>
            </p:cNvSpPr>
            <p:nvPr userDrawn="1"/>
          </p:nvSpPr>
          <p:spPr bwMode="auto">
            <a:xfrm>
              <a:off x="231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8" name="Oval 264"/>
            <p:cNvSpPr>
              <a:spLocks noChangeArrowheads="1"/>
            </p:cNvSpPr>
            <p:nvPr userDrawn="1"/>
          </p:nvSpPr>
          <p:spPr bwMode="auto">
            <a:xfrm>
              <a:off x="238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9" name="Oval 265"/>
            <p:cNvSpPr>
              <a:spLocks noChangeArrowheads="1"/>
            </p:cNvSpPr>
            <p:nvPr userDrawn="1"/>
          </p:nvSpPr>
          <p:spPr bwMode="auto">
            <a:xfrm>
              <a:off x="244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0" name="Oval 266"/>
            <p:cNvSpPr>
              <a:spLocks noChangeArrowheads="1"/>
            </p:cNvSpPr>
            <p:nvPr userDrawn="1"/>
          </p:nvSpPr>
          <p:spPr bwMode="auto">
            <a:xfrm>
              <a:off x="250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1" name="Oval 267"/>
            <p:cNvSpPr>
              <a:spLocks noChangeArrowheads="1"/>
            </p:cNvSpPr>
            <p:nvPr userDrawn="1"/>
          </p:nvSpPr>
          <p:spPr bwMode="auto">
            <a:xfrm>
              <a:off x="256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2" name="Oval 268"/>
            <p:cNvSpPr>
              <a:spLocks noChangeArrowheads="1"/>
            </p:cNvSpPr>
            <p:nvPr userDrawn="1"/>
          </p:nvSpPr>
          <p:spPr bwMode="auto">
            <a:xfrm>
              <a:off x="26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3" name="Oval 269"/>
            <p:cNvSpPr>
              <a:spLocks noChangeArrowheads="1"/>
            </p:cNvSpPr>
            <p:nvPr userDrawn="1"/>
          </p:nvSpPr>
          <p:spPr bwMode="auto">
            <a:xfrm>
              <a:off x="268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4" name="Oval 270"/>
            <p:cNvSpPr>
              <a:spLocks noChangeArrowheads="1"/>
            </p:cNvSpPr>
            <p:nvPr userDrawn="1"/>
          </p:nvSpPr>
          <p:spPr bwMode="auto">
            <a:xfrm>
              <a:off x="274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5" name="Oval 271"/>
            <p:cNvSpPr>
              <a:spLocks noChangeArrowheads="1"/>
            </p:cNvSpPr>
            <p:nvPr userDrawn="1"/>
          </p:nvSpPr>
          <p:spPr bwMode="auto">
            <a:xfrm>
              <a:off x="280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6" name="Oval 272"/>
            <p:cNvSpPr>
              <a:spLocks noChangeArrowheads="1"/>
            </p:cNvSpPr>
            <p:nvPr userDrawn="1"/>
          </p:nvSpPr>
          <p:spPr bwMode="auto">
            <a:xfrm>
              <a:off x="286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7" name="Oval 273"/>
            <p:cNvSpPr>
              <a:spLocks noChangeArrowheads="1"/>
            </p:cNvSpPr>
            <p:nvPr userDrawn="1"/>
          </p:nvSpPr>
          <p:spPr bwMode="auto">
            <a:xfrm>
              <a:off x="292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8" name="Oval 274"/>
            <p:cNvSpPr>
              <a:spLocks noChangeArrowheads="1"/>
            </p:cNvSpPr>
            <p:nvPr userDrawn="1"/>
          </p:nvSpPr>
          <p:spPr bwMode="auto">
            <a:xfrm>
              <a:off x="29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9" name="Oval 275"/>
            <p:cNvSpPr>
              <a:spLocks noChangeArrowheads="1"/>
            </p:cNvSpPr>
            <p:nvPr userDrawn="1"/>
          </p:nvSpPr>
          <p:spPr bwMode="auto">
            <a:xfrm>
              <a:off x="305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0" name="Oval 276"/>
            <p:cNvSpPr>
              <a:spLocks noChangeArrowheads="1"/>
            </p:cNvSpPr>
            <p:nvPr userDrawn="1"/>
          </p:nvSpPr>
          <p:spPr bwMode="auto">
            <a:xfrm>
              <a:off x="311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1" name="Oval 277"/>
            <p:cNvSpPr>
              <a:spLocks noChangeArrowheads="1"/>
            </p:cNvSpPr>
            <p:nvPr userDrawn="1"/>
          </p:nvSpPr>
          <p:spPr bwMode="auto">
            <a:xfrm>
              <a:off x="317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2" name="Oval 278"/>
            <p:cNvSpPr>
              <a:spLocks noChangeArrowheads="1"/>
            </p:cNvSpPr>
            <p:nvPr userDrawn="1"/>
          </p:nvSpPr>
          <p:spPr bwMode="auto">
            <a:xfrm>
              <a:off x="32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3" name="Oval 279"/>
            <p:cNvSpPr>
              <a:spLocks noChangeArrowheads="1"/>
            </p:cNvSpPr>
            <p:nvPr userDrawn="1"/>
          </p:nvSpPr>
          <p:spPr bwMode="auto">
            <a:xfrm>
              <a:off x="329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4" name="Oval 280"/>
            <p:cNvSpPr>
              <a:spLocks noChangeArrowheads="1"/>
            </p:cNvSpPr>
            <p:nvPr userDrawn="1"/>
          </p:nvSpPr>
          <p:spPr bwMode="auto">
            <a:xfrm>
              <a:off x="335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5" name="Oval 281"/>
            <p:cNvSpPr>
              <a:spLocks noChangeArrowheads="1"/>
            </p:cNvSpPr>
            <p:nvPr userDrawn="1"/>
          </p:nvSpPr>
          <p:spPr bwMode="auto">
            <a:xfrm>
              <a:off x="341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6" name="Oval 282"/>
            <p:cNvSpPr>
              <a:spLocks noChangeArrowheads="1"/>
            </p:cNvSpPr>
            <p:nvPr userDrawn="1"/>
          </p:nvSpPr>
          <p:spPr bwMode="auto">
            <a:xfrm>
              <a:off x="347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7" name="Oval 283"/>
            <p:cNvSpPr>
              <a:spLocks noChangeArrowheads="1"/>
            </p:cNvSpPr>
            <p:nvPr userDrawn="1"/>
          </p:nvSpPr>
          <p:spPr bwMode="auto">
            <a:xfrm>
              <a:off x="353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8" name="Oval 284"/>
            <p:cNvSpPr>
              <a:spLocks noChangeArrowheads="1"/>
            </p:cNvSpPr>
            <p:nvPr userDrawn="1"/>
          </p:nvSpPr>
          <p:spPr bwMode="auto">
            <a:xfrm>
              <a:off x="3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9" name="Oval 285"/>
            <p:cNvSpPr>
              <a:spLocks noChangeArrowheads="1"/>
            </p:cNvSpPr>
            <p:nvPr userDrawn="1"/>
          </p:nvSpPr>
          <p:spPr bwMode="auto">
            <a:xfrm>
              <a:off x="366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0" name="Oval 286"/>
            <p:cNvSpPr>
              <a:spLocks noChangeArrowheads="1"/>
            </p:cNvSpPr>
            <p:nvPr userDrawn="1"/>
          </p:nvSpPr>
          <p:spPr bwMode="auto">
            <a:xfrm>
              <a:off x="372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1" name="Oval 287"/>
            <p:cNvSpPr>
              <a:spLocks noChangeArrowheads="1"/>
            </p:cNvSpPr>
            <p:nvPr userDrawn="1"/>
          </p:nvSpPr>
          <p:spPr bwMode="auto">
            <a:xfrm>
              <a:off x="378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2" name="Oval 288"/>
            <p:cNvSpPr>
              <a:spLocks noChangeArrowheads="1"/>
            </p:cNvSpPr>
            <p:nvPr userDrawn="1"/>
          </p:nvSpPr>
          <p:spPr bwMode="auto">
            <a:xfrm>
              <a:off x="384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3" name="Oval 289"/>
            <p:cNvSpPr>
              <a:spLocks noChangeArrowheads="1"/>
            </p:cNvSpPr>
            <p:nvPr userDrawn="1"/>
          </p:nvSpPr>
          <p:spPr bwMode="auto">
            <a:xfrm>
              <a:off x="390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4" name="Oval 290"/>
            <p:cNvSpPr>
              <a:spLocks noChangeArrowheads="1"/>
            </p:cNvSpPr>
            <p:nvPr userDrawn="1"/>
          </p:nvSpPr>
          <p:spPr bwMode="auto">
            <a:xfrm>
              <a:off x="396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5" name="Oval 291"/>
            <p:cNvSpPr>
              <a:spLocks noChangeArrowheads="1"/>
            </p:cNvSpPr>
            <p:nvPr userDrawn="1"/>
          </p:nvSpPr>
          <p:spPr bwMode="auto">
            <a:xfrm>
              <a:off x="402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6" name="Oval 292"/>
            <p:cNvSpPr>
              <a:spLocks noChangeArrowheads="1"/>
            </p:cNvSpPr>
            <p:nvPr userDrawn="1"/>
          </p:nvSpPr>
          <p:spPr bwMode="auto">
            <a:xfrm>
              <a:off x="408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7" name="Oval 293"/>
            <p:cNvSpPr>
              <a:spLocks noChangeArrowheads="1"/>
            </p:cNvSpPr>
            <p:nvPr userDrawn="1"/>
          </p:nvSpPr>
          <p:spPr bwMode="auto">
            <a:xfrm>
              <a:off x="414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8" name="Oval 294"/>
            <p:cNvSpPr>
              <a:spLocks noChangeArrowheads="1"/>
            </p:cNvSpPr>
            <p:nvPr userDrawn="1"/>
          </p:nvSpPr>
          <p:spPr bwMode="auto">
            <a:xfrm>
              <a:off x="42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9" name="Oval 295"/>
            <p:cNvSpPr>
              <a:spLocks noChangeArrowheads="1"/>
            </p:cNvSpPr>
            <p:nvPr userDrawn="1"/>
          </p:nvSpPr>
          <p:spPr bwMode="auto">
            <a:xfrm>
              <a:off x="427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0" name="Oval 296"/>
            <p:cNvSpPr>
              <a:spLocks noChangeArrowheads="1"/>
            </p:cNvSpPr>
            <p:nvPr userDrawn="1"/>
          </p:nvSpPr>
          <p:spPr bwMode="auto">
            <a:xfrm>
              <a:off x="433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1" name="Oval 297"/>
            <p:cNvSpPr>
              <a:spLocks noChangeArrowheads="1"/>
            </p:cNvSpPr>
            <p:nvPr userDrawn="1"/>
          </p:nvSpPr>
          <p:spPr bwMode="auto">
            <a:xfrm>
              <a:off x="439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2" name="Oval 298"/>
            <p:cNvSpPr>
              <a:spLocks noChangeArrowheads="1"/>
            </p:cNvSpPr>
            <p:nvPr userDrawn="1"/>
          </p:nvSpPr>
          <p:spPr bwMode="auto">
            <a:xfrm>
              <a:off x="445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3" name="Oval 299"/>
            <p:cNvSpPr>
              <a:spLocks noChangeArrowheads="1"/>
            </p:cNvSpPr>
            <p:nvPr userDrawn="1"/>
          </p:nvSpPr>
          <p:spPr bwMode="auto">
            <a:xfrm>
              <a:off x="451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4" name="Oval 300"/>
            <p:cNvSpPr>
              <a:spLocks noChangeArrowheads="1"/>
            </p:cNvSpPr>
            <p:nvPr userDrawn="1"/>
          </p:nvSpPr>
          <p:spPr bwMode="auto">
            <a:xfrm>
              <a:off x="45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5" name="Oval 301"/>
            <p:cNvSpPr>
              <a:spLocks noChangeArrowheads="1"/>
            </p:cNvSpPr>
            <p:nvPr userDrawn="1"/>
          </p:nvSpPr>
          <p:spPr bwMode="auto">
            <a:xfrm>
              <a:off x="463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6" name="Oval 302"/>
            <p:cNvSpPr>
              <a:spLocks noChangeArrowheads="1"/>
            </p:cNvSpPr>
            <p:nvPr userDrawn="1"/>
          </p:nvSpPr>
          <p:spPr bwMode="auto">
            <a:xfrm>
              <a:off x="469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7" name="Oval 303"/>
            <p:cNvSpPr>
              <a:spLocks noChangeArrowheads="1"/>
            </p:cNvSpPr>
            <p:nvPr userDrawn="1"/>
          </p:nvSpPr>
          <p:spPr bwMode="auto">
            <a:xfrm>
              <a:off x="475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8" name="Oval 304"/>
            <p:cNvSpPr>
              <a:spLocks noChangeArrowheads="1"/>
            </p:cNvSpPr>
            <p:nvPr userDrawn="1"/>
          </p:nvSpPr>
          <p:spPr bwMode="auto">
            <a:xfrm>
              <a:off x="48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9" name="Oval 305"/>
            <p:cNvSpPr>
              <a:spLocks noChangeArrowheads="1"/>
            </p:cNvSpPr>
            <p:nvPr userDrawn="1"/>
          </p:nvSpPr>
          <p:spPr bwMode="auto">
            <a:xfrm>
              <a:off x="488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0" name="Oval 306"/>
            <p:cNvSpPr>
              <a:spLocks noChangeArrowheads="1"/>
            </p:cNvSpPr>
            <p:nvPr userDrawn="1"/>
          </p:nvSpPr>
          <p:spPr bwMode="auto">
            <a:xfrm>
              <a:off x="494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1" name="Oval 307"/>
            <p:cNvSpPr>
              <a:spLocks noChangeArrowheads="1"/>
            </p:cNvSpPr>
            <p:nvPr userDrawn="1"/>
          </p:nvSpPr>
          <p:spPr bwMode="auto">
            <a:xfrm>
              <a:off x="500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2" name="Oval 308"/>
            <p:cNvSpPr>
              <a:spLocks noChangeArrowheads="1"/>
            </p:cNvSpPr>
            <p:nvPr userDrawn="1"/>
          </p:nvSpPr>
          <p:spPr bwMode="auto">
            <a:xfrm>
              <a:off x="506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3" name="Oval 309"/>
            <p:cNvSpPr>
              <a:spLocks noChangeArrowheads="1"/>
            </p:cNvSpPr>
            <p:nvPr userDrawn="1"/>
          </p:nvSpPr>
          <p:spPr bwMode="auto">
            <a:xfrm>
              <a:off x="512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4" name="Oval 310"/>
            <p:cNvSpPr>
              <a:spLocks noChangeArrowheads="1"/>
            </p:cNvSpPr>
            <p:nvPr userDrawn="1"/>
          </p:nvSpPr>
          <p:spPr bwMode="auto">
            <a:xfrm>
              <a:off x="51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5" name="Oval 311"/>
            <p:cNvSpPr>
              <a:spLocks noChangeArrowheads="1"/>
            </p:cNvSpPr>
            <p:nvPr userDrawn="1"/>
          </p:nvSpPr>
          <p:spPr bwMode="auto">
            <a:xfrm>
              <a:off x="524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6" name="Oval 312"/>
            <p:cNvSpPr>
              <a:spLocks noChangeArrowheads="1"/>
            </p:cNvSpPr>
            <p:nvPr userDrawn="1"/>
          </p:nvSpPr>
          <p:spPr bwMode="auto">
            <a:xfrm>
              <a:off x="530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7" name="Oval 313"/>
            <p:cNvSpPr>
              <a:spLocks noChangeArrowheads="1"/>
            </p:cNvSpPr>
            <p:nvPr userDrawn="1"/>
          </p:nvSpPr>
          <p:spPr bwMode="auto">
            <a:xfrm>
              <a:off x="536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8" name="Oval 314"/>
            <p:cNvSpPr>
              <a:spLocks noChangeArrowheads="1"/>
            </p:cNvSpPr>
            <p:nvPr userDrawn="1"/>
          </p:nvSpPr>
          <p:spPr bwMode="auto">
            <a:xfrm>
              <a:off x="543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grpSp>
      <p:pic>
        <p:nvPicPr>
          <p:cNvPr id="1029" name="Picture 1" descr="Intuit education logo.jpg"/>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8080375" y="6337300"/>
            <a:ext cx="9699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Rectangle 1"/>
          <p:cNvSpPr>
            <a:spLocks noChangeArrowheads="1"/>
          </p:cNvSpPr>
          <p:nvPr/>
        </p:nvSpPr>
        <p:spPr bwMode="auto">
          <a:xfrm>
            <a:off x="401638" y="6403975"/>
            <a:ext cx="74501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b="1">
                <a:solidFill>
                  <a:schemeClr val="tx1"/>
                </a:solidFill>
                <a:latin typeface="Verdana" pitchFamily="34" charset="0"/>
                <a:ea typeface="MS PGothic" pitchFamily="34" charset="-128"/>
              </a:defRPr>
            </a:lvl1pPr>
            <a:lvl2pPr marL="742950" indent="-285750">
              <a:defRPr sz="1200" b="1">
                <a:solidFill>
                  <a:schemeClr val="tx1"/>
                </a:solidFill>
                <a:latin typeface="Verdana" pitchFamily="34" charset="0"/>
                <a:ea typeface="MS PGothic" pitchFamily="34" charset="-128"/>
              </a:defRPr>
            </a:lvl2pPr>
            <a:lvl3pPr marL="1143000" indent="-228600">
              <a:defRPr sz="1200" b="1">
                <a:solidFill>
                  <a:schemeClr val="tx1"/>
                </a:solidFill>
                <a:latin typeface="Verdana" pitchFamily="34" charset="0"/>
                <a:ea typeface="MS PGothic" pitchFamily="34" charset="-128"/>
              </a:defRPr>
            </a:lvl3pPr>
            <a:lvl4pPr marL="1600200" indent="-228600">
              <a:defRPr sz="1200" b="1">
                <a:solidFill>
                  <a:schemeClr val="tx1"/>
                </a:solidFill>
                <a:latin typeface="Verdana" pitchFamily="34" charset="0"/>
                <a:ea typeface="MS PGothic" pitchFamily="34" charset="-128"/>
              </a:defRPr>
            </a:lvl4pPr>
            <a:lvl5pPr marL="2057400" indent="-228600">
              <a:defRPr sz="1200" b="1">
                <a:solidFill>
                  <a:schemeClr val="tx1"/>
                </a:solidFill>
                <a:latin typeface="Verdana" pitchFamily="34" charset="0"/>
                <a:ea typeface="MS PGothic" pitchFamily="34" charset="-128"/>
              </a:defRPr>
            </a:lvl5pPr>
            <a:lvl6pPr marL="25146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6pPr>
            <a:lvl7pPr marL="29718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7pPr>
            <a:lvl8pPr marL="34290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8pPr>
            <a:lvl9pPr marL="38862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9pPr>
          </a:lstStyle>
          <a:p>
            <a:pPr algn="l">
              <a:defRPr/>
            </a:pPr>
            <a:r>
              <a:rPr lang="en-US" altLang="en-US" sz="1000" b="0" dirty="0" smtClean="0"/>
              <a:t>© 2013 The Sleeter Group  All rights reserved. Intuit, the Intuit logo and QuickBooks, among others, are registered trademarks of Intuit Inc.  Other parties’ marks are the property of their respective owners.</a:t>
            </a:r>
          </a:p>
        </p:txBody>
      </p:sp>
    </p:spTree>
  </p:cSld>
  <p:clrMap bg1="lt1" tx1="dk1" bg2="lt2" tx2="dk2" accent1="accent1" accent2="accent2" accent3="accent3" accent4="accent4" accent5="accent5" accent6="accent6" hlink="hlink" folHlink="folHlink"/>
  <p:sldLayoutIdLst>
    <p:sldLayoutId id="2147484673" r:id="rId1"/>
    <p:sldLayoutId id="2147484674" r:id="rId2"/>
    <p:sldLayoutId id="2147484675" r:id="rId3"/>
    <p:sldLayoutId id="2147484676" r:id="rId4"/>
    <p:sldLayoutId id="2147484677" r:id="rId5"/>
    <p:sldLayoutId id="2147484678" r:id="rId6"/>
    <p:sldLayoutId id="2147484679" r:id="rId7"/>
    <p:sldLayoutId id="2147484680" r:id="rId8"/>
    <p:sldLayoutId id="2147484681" r:id="rId9"/>
    <p:sldLayoutId id="2147484682" r:id="rId10"/>
    <p:sldLayoutId id="2147484683" r:id="rId11"/>
    <p:sldLayoutId id="2147484684" r:id="rId12"/>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1032"/>
                                        </p:tgtEl>
                                        <p:attrNameLst>
                                          <p:attrName>style.visibility</p:attrName>
                                        </p:attrNameLst>
                                      </p:cBhvr>
                                      <p:to>
                                        <p:strVal val="visible"/>
                                      </p:to>
                                    </p:set>
                                    <p:animEffect transition="in" filter="barn(outVertical)">
                                      <p:cBhvr>
                                        <p:cTn id="7" dur="500"/>
                                        <p:tgtEl>
                                          <p:spTgt spid="1032"/>
                                        </p:tgtEl>
                                      </p:cBhvr>
                                    </p:animEffect>
                                  </p:childTnLst>
                                </p:cTn>
                              </p:par>
                              <p:par>
                                <p:cTn id="8" presetID="2" presetClass="entr" presetSubtype="8" fill="hold" grpId="0" nodeType="withEffect">
                                  <p:stCondLst>
                                    <p:cond delay="0"/>
                                  </p:stCondLst>
                                  <p:childTnLst>
                                    <p:set>
                                      <p:cBhvr>
                                        <p:cTn id="9" dur="1" fill="hold">
                                          <p:stCondLst>
                                            <p:cond delay="0"/>
                                          </p:stCondLst>
                                        </p:cTn>
                                        <p:tgtEl>
                                          <p:spTgt spid="1033">
                                            <p:txEl>
                                              <p:pRg st="0" end="0"/>
                                            </p:txEl>
                                          </p:spTgt>
                                        </p:tgtEl>
                                        <p:attrNameLst>
                                          <p:attrName>style.visibility</p:attrName>
                                        </p:attrNameLst>
                                      </p:cBhvr>
                                      <p:to>
                                        <p:strVal val="visible"/>
                                      </p:to>
                                    </p:set>
                                    <p:anim calcmode="lin" valueType="num">
                                      <p:cBhvr additive="base">
                                        <p:cTn id="10" dur="500" fill="hold"/>
                                        <p:tgtEl>
                                          <p:spTgt spid="1033">
                                            <p:txEl>
                                              <p:pRg st="0" end="0"/>
                                            </p:txEl>
                                          </p:spTgt>
                                        </p:tgtEl>
                                        <p:attrNameLst>
                                          <p:attrName>ppt_x</p:attrName>
                                        </p:attrNameLst>
                                      </p:cBhvr>
                                      <p:tavLst>
                                        <p:tav tm="0">
                                          <p:val>
                                            <p:strVal val="0-#ppt_w/2"/>
                                          </p:val>
                                        </p:tav>
                                        <p:tav tm="100000">
                                          <p:val>
                                            <p:strVal val="#ppt_x"/>
                                          </p:val>
                                        </p:tav>
                                      </p:tavLst>
                                    </p:anim>
                                    <p:anim calcmode="lin" valueType="num">
                                      <p:cBhvr additive="base">
                                        <p:cTn id="11" dur="500" fill="hold"/>
                                        <p:tgtEl>
                                          <p:spTgt spid="1033">
                                            <p:txEl>
                                              <p:pRg st="0" end="0"/>
                                            </p:txEl>
                                          </p:spTgt>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0"/>
                                  </p:stCondLst>
                                  <p:childTnLst>
                                    <p:set>
                                      <p:cBhvr>
                                        <p:cTn id="13" dur="1" fill="hold">
                                          <p:stCondLst>
                                            <p:cond delay="0"/>
                                          </p:stCondLst>
                                        </p:cTn>
                                        <p:tgtEl>
                                          <p:spTgt spid="1033">
                                            <p:txEl>
                                              <p:pRg st="1" end="1"/>
                                            </p:txEl>
                                          </p:spTgt>
                                        </p:tgtEl>
                                        <p:attrNameLst>
                                          <p:attrName>style.visibility</p:attrName>
                                        </p:attrNameLst>
                                      </p:cBhvr>
                                      <p:to>
                                        <p:strVal val="visible"/>
                                      </p:to>
                                    </p:set>
                                    <p:anim calcmode="lin" valueType="num">
                                      <p:cBhvr additive="base">
                                        <p:cTn id="14" dur="500" fill="hold"/>
                                        <p:tgtEl>
                                          <p:spTgt spid="1033">
                                            <p:txEl>
                                              <p:pRg st="1" end="1"/>
                                            </p:txEl>
                                          </p:spTgt>
                                        </p:tgtEl>
                                        <p:attrNameLst>
                                          <p:attrName>ppt_x</p:attrName>
                                        </p:attrNameLst>
                                      </p:cBhvr>
                                      <p:tavLst>
                                        <p:tav tm="0">
                                          <p:val>
                                            <p:strVal val="0-#ppt_w/2"/>
                                          </p:val>
                                        </p:tav>
                                        <p:tav tm="100000">
                                          <p:val>
                                            <p:strVal val="#ppt_x"/>
                                          </p:val>
                                        </p:tav>
                                      </p:tavLst>
                                    </p:anim>
                                    <p:anim calcmode="lin" valueType="num">
                                      <p:cBhvr additive="base">
                                        <p:cTn id="15" dur="500" fill="hold"/>
                                        <p:tgtEl>
                                          <p:spTgt spid="1033">
                                            <p:txEl>
                                              <p:pRg st="1" end="1"/>
                                            </p:txEl>
                                          </p:spTgt>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0"/>
                                  </p:stCondLst>
                                  <p:childTnLst>
                                    <p:set>
                                      <p:cBhvr>
                                        <p:cTn id="17" dur="1" fill="hold">
                                          <p:stCondLst>
                                            <p:cond delay="0"/>
                                          </p:stCondLst>
                                        </p:cTn>
                                        <p:tgtEl>
                                          <p:spTgt spid="1033">
                                            <p:txEl>
                                              <p:pRg st="2" end="2"/>
                                            </p:txEl>
                                          </p:spTgt>
                                        </p:tgtEl>
                                        <p:attrNameLst>
                                          <p:attrName>style.visibility</p:attrName>
                                        </p:attrNameLst>
                                      </p:cBhvr>
                                      <p:to>
                                        <p:strVal val="visible"/>
                                      </p:to>
                                    </p:set>
                                    <p:anim calcmode="lin" valueType="num">
                                      <p:cBhvr additive="base">
                                        <p:cTn id="18" dur="500" fill="hold"/>
                                        <p:tgtEl>
                                          <p:spTgt spid="1033">
                                            <p:txEl>
                                              <p:pRg st="2" end="2"/>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1033">
                                            <p:txEl>
                                              <p:pRg st="2" end="2"/>
                                            </p:txEl>
                                          </p:spTgt>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1033">
                                            <p:txEl>
                                              <p:pRg st="3" end="3"/>
                                            </p:txEl>
                                          </p:spTgt>
                                        </p:tgtEl>
                                        <p:attrNameLst>
                                          <p:attrName>style.visibility</p:attrName>
                                        </p:attrNameLst>
                                      </p:cBhvr>
                                      <p:to>
                                        <p:strVal val="visible"/>
                                      </p:to>
                                    </p:set>
                                    <p:anim calcmode="lin" valueType="num">
                                      <p:cBhvr additive="base">
                                        <p:cTn id="22" dur="500" fill="hold"/>
                                        <p:tgtEl>
                                          <p:spTgt spid="1033">
                                            <p:txEl>
                                              <p:pRg st="3" end="3"/>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1033">
                                            <p:txEl>
                                              <p:pRg st="3" end="3"/>
                                            </p:txEl>
                                          </p:spTgt>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1033">
                                            <p:txEl>
                                              <p:pRg st="4" end="4"/>
                                            </p:txEl>
                                          </p:spTgt>
                                        </p:tgtEl>
                                        <p:attrNameLst>
                                          <p:attrName>style.visibility</p:attrName>
                                        </p:attrNameLst>
                                      </p:cBhvr>
                                      <p:to>
                                        <p:strVal val="visible"/>
                                      </p:to>
                                    </p:set>
                                    <p:anim calcmode="lin" valueType="num">
                                      <p:cBhvr additive="base">
                                        <p:cTn id="26" dur="500" fill="hold"/>
                                        <p:tgtEl>
                                          <p:spTgt spid="1033">
                                            <p:txEl>
                                              <p:pRg st="4" end="4"/>
                                            </p:txEl>
                                          </p:spTgt>
                                        </p:tgtEl>
                                        <p:attrNameLst>
                                          <p:attrName>ppt_x</p:attrName>
                                        </p:attrNameLst>
                                      </p:cBhvr>
                                      <p:tavLst>
                                        <p:tav tm="0">
                                          <p:val>
                                            <p:strVal val="0-#ppt_w/2"/>
                                          </p:val>
                                        </p:tav>
                                        <p:tav tm="100000">
                                          <p:val>
                                            <p:strVal val="#ppt_x"/>
                                          </p:val>
                                        </p:tav>
                                      </p:tavLst>
                                    </p:anim>
                                    <p:anim calcmode="lin" valueType="num">
                                      <p:cBhvr additive="base">
                                        <p:cTn id="27" dur="500" fill="hold"/>
                                        <p:tgtEl>
                                          <p:spTgt spid="103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2" grpId="0" animBg="1"/>
      <p:bldP spid="1033" grpId="0" build="p"/>
    </p:bldLst>
  </p:timing>
  <p:txStyles>
    <p:titleStyle>
      <a:lvl1pPr algn="l" rtl="0" eaLnBrk="1" fontAlgn="base" hangingPunct="1">
        <a:spcBef>
          <a:spcPct val="0"/>
        </a:spcBef>
        <a:spcAft>
          <a:spcPct val="0"/>
        </a:spcAft>
        <a:defRPr sz="2800" b="1">
          <a:solidFill>
            <a:srgbClr val="2F5EBF"/>
          </a:solidFill>
          <a:latin typeface="+mj-lt"/>
          <a:ea typeface="MS PGothic" pitchFamily="34" charset="-128"/>
          <a:cs typeface="MS PGothic" charset="0"/>
        </a:defRPr>
      </a:lvl1pPr>
      <a:lvl2pPr algn="l" rtl="0" eaLnBrk="1" fontAlgn="base" hangingPunct="1">
        <a:spcBef>
          <a:spcPct val="0"/>
        </a:spcBef>
        <a:spcAft>
          <a:spcPct val="0"/>
        </a:spcAft>
        <a:defRPr sz="2800" b="1">
          <a:solidFill>
            <a:srgbClr val="2F5EBF"/>
          </a:solidFill>
          <a:latin typeface="Verdana" charset="0"/>
          <a:ea typeface="MS PGothic" pitchFamily="34" charset="-128"/>
          <a:cs typeface="MS PGothic" charset="0"/>
        </a:defRPr>
      </a:lvl2pPr>
      <a:lvl3pPr algn="l" rtl="0" eaLnBrk="1" fontAlgn="base" hangingPunct="1">
        <a:spcBef>
          <a:spcPct val="0"/>
        </a:spcBef>
        <a:spcAft>
          <a:spcPct val="0"/>
        </a:spcAft>
        <a:defRPr sz="2800" b="1">
          <a:solidFill>
            <a:srgbClr val="2F5EBF"/>
          </a:solidFill>
          <a:latin typeface="Verdana" charset="0"/>
          <a:ea typeface="MS PGothic" pitchFamily="34" charset="-128"/>
          <a:cs typeface="MS PGothic" charset="0"/>
        </a:defRPr>
      </a:lvl3pPr>
      <a:lvl4pPr algn="l" rtl="0" eaLnBrk="1" fontAlgn="base" hangingPunct="1">
        <a:spcBef>
          <a:spcPct val="0"/>
        </a:spcBef>
        <a:spcAft>
          <a:spcPct val="0"/>
        </a:spcAft>
        <a:defRPr sz="2800" b="1">
          <a:solidFill>
            <a:srgbClr val="2F5EBF"/>
          </a:solidFill>
          <a:latin typeface="Verdana" charset="0"/>
          <a:ea typeface="MS PGothic" pitchFamily="34" charset="-128"/>
          <a:cs typeface="MS PGothic" charset="0"/>
        </a:defRPr>
      </a:lvl4pPr>
      <a:lvl5pPr algn="l" rtl="0" eaLnBrk="1" fontAlgn="base" hangingPunct="1">
        <a:spcBef>
          <a:spcPct val="0"/>
        </a:spcBef>
        <a:spcAft>
          <a:spcPct val="0"/>
        </a:spcAft>
        <a:defRPr sz="2800" b="1">
          <a:solidFill>
            <a:srgbClr val="2F5EBF"/>
          </a:solidFill>
          <a:latin typeface="Verdana" charset="0"/>
          <a:ea typeface="MS PGothic" pitchFamily="34" charset="-128"/>
          <a:cs typeface="MS PGothic" charset="0"/>
        </a:defRPr>
      </a:lvl5pPr>
      <a:lvl6pPr marL="457200" algn="l" rtl="0" eaLnBrk="1" fontAlgn="base" hangingPunct="1">
        <a:spcBef>
          <a:spcPct val="0"/>
        </a:spcBef>
        <a:spcAft>
          <a:spcPct val="0"/>
        </a:spcAft>
        <a:defRPr sz="2800" b="1">
          <a:solidFill>
            <a:srgbClr val="2F5EBF"/>
          </a:solidFill>
          <a:latin typeface="Verdana" charset="0"/>
          <a:ea typeface="ＭＳ Ｐゴシック" charset="0"/>
        </a:defRPr>
      </a:lvl6pPr>
      <a:lvl7pPr marL="914400" algn="l" rtl="0" eaLnBrk="1" fontAlgn="base" hangingPunct="1">
        <a:spcBef>
          <a:spcPct val="0"/>
        </a:spcBef>
        <a:spcAft>
          <a:spcPct val="0"/>
        </a:spcAft>
        <a:defRPr sz="2800" b="1">
          <a:solidFill>
            <a:srgbClr val="2F5EBF"/>
          </a:solidFill>
          <a:latin typeface="Verdana" charset="0"/>
          <a:ea typeface="ＭＳ Ｐゴシック" charset="0"/>
        </a:defRPr>
      </a:lvl7pPr>
      <a:lvl8pPr marL="1371600" algn="l" rtl="0" eaLnBrk="1" fontAlgn="base" hangingPunct="1">
        <a:spcBef>
          <a:spcPct val="0"/>
        </a:spcBef>
        <a:spcAft>
          <a:spcPct val="0"/>
        </a:spcAft>
        <a:defRPr sz="2800" b="1">
          <a:solidFill>
            <a:srgbClr val="2F5EBF"/>
          </a:solidFill>
          <a:latin typeface="Verdana" charset="0"/>
          <a:ea typeface="ＭＳ Ｐゴシック" charset="0"/>
        </a:defRPr>
      </a:lvl8pPr>
      <a:lvl9pPr marL="1828800" algn="l" rtl="0" eaLnBrk="1" fontAlgn="base" hangingPunct="1">
        <a:spcBef>
          <a:spcPct val="0"/>
        </a:spcBef>
        <a:spcAft>
          <a:spcPct val="0"/>
        </a:spcAft>
        <a:defRPr sz="2800" b="1">
          <a:solidFill>
            <a:srgbClr val="2F5EBF"/>
          </a:solidFill>
          <a:latin typeface="Verdana" charset="0"/>
          <a:ea typeface="ＭＳ Ｐゴシック" charset="0"/>
        </a:defRPr>
      </a:lvl9pPr>
    </p:titleStyle>
    <p:bodyStyle>
      <a:lvl1pPr marL="168275" indent="-168275" algn="l" rtl="0" eaLnBrk="1" fontAlgn="base" hangingPunct="1">
        <a:spcBef>
          <a:spcPct val="20000"/>
        </a:spcBef>
        <a:spcAft>
          <a:spcPct val="0"/>
        </a:spcAft>
        <a:buClr>
          <a:schemeClr val="accent1"/>
        </a:buClr>
        <a:buFont typeface="Times" pitchFamily="18" charset="0"/>
        <a:buChar char="•"/>
        <a:defRPr sz="2000">
          <a:solidFill>
            <a:srgbClr val="000000"/>
          </a:solidFill>
          <a:latin typeface="+mn-lt"/>
          <a:ea typeface="MS PGothic" pitchFamily="34" charset="-128"/>
          <a:cs typeface="MS PGothic" charset="0"/>
        </a:defRPr>
      </a:lvl1pPr>
      <a:lvl2pPr marL="450850" indent="-168275" algn="l" rtl="0" eaLnBrk="1" fontAlgn="base" hangingPunct="1">
        <a:spcBef>
          <a:spcPct val="20000"/>
        </a:spcBef>
        <a:spcAft>
          <a:spcPct val="0"/>
        </a:spcAft>
        <a:buClr>
          <a:schemeClr val="accent1"/>
        </a:buClr>
        <a:buFont typeface="Times" pitchFamily="18" charset="0"/>
        <a:buChar char="–"/>
        <a:defRPr>
          <a:solidFill>
            <a:srgbClr val="000000"/>
          </a:solidFill>
          <a:latin typeface="+mn-lt"/>
          <a:ea typeface="MS PGothic" pitchFamily="34" charset="-128"/>
          <a:cs typeface="MS PGothic" charset="0"/>
        </a:defRPr>
      </a:lvl2pPr>
      <a:lvl3pPr marL="684213" indent="-119063" algn="l" rtl="0" eaLnBrk="1" fontAlgn="base" hangingPunct="1">
        <a:spcBef>
          <a:spcPct val="20000"/>
        </a:spcBef>
        <a:spcAft>
          <a:spcPct val="0"/>
        </a:spcAft>
        <a:buClr>
          <a:schemeClr val="accent1"/>
        </a:buClr>
        <a:buFont typeface="Times" pitchFamily="18" charset="0"/>
        <a:buChar char="•"/>
        <a:defRPr sz="1600">
          <a:solidFill>
            <a:srgbClr val="000000"/>
          </a:solidFill>
          <a:latin typeface="+mn-lt"/>
          <a:ea typeface="MS PGothic" pitchFamily="34" charset="-128"/>
          <a:cs typeface="MS PGothic" charset="0"/>
        </a:defRPr>
      </a:lvl3pPr>
      <a:lvl4pPr marL="911225" indent="-112713" algn="l" rtl="0" eaLnBrk="1" fontAlgn="base" hangingPunct="1">
        <a:spcBef>
          <a:spcPct val="20000"/>
        </a:spcBef>
        <a:spcAft>
          <a:spcPct val="0"/>
        </a:spcAft>
        <a:buClr>
          <a:schemeClr val="accent1"/>
        </a:buClr>
        <a:buFont typeface="Times" pitchFamily="18" charset="0"/>
        <a:buChar char="-"/>
        <a:defRPr sz="1400">
          <a:solidFill>
            <a:srgbClr val="000000"/>
          </a:solidFill>
          <a:latin typeface="+mn-lt"/>
          <a:ea typeface="MS PGothic" pitchFamily="34" charset="-128"/>
          <a:cs typeface="MS PGothic" charset="0"/>
        </a:defRPr>
      </a:lvl4pPr>
      <a:lvl5pPr marL="1143000" indent="-111125" algn="l" rtl="0" eaLnBrk="1" fontAlgn="base" hangingPunct="1">
        <a:spcBef>
          <a:spcPct val="20000"/>
        </a:spcBef>
        <a:spcAft>
          <a:spcPct val="0"/>
        </a:spcAft>
        <a:buClr>
          <a:schemeClr val="accent1"/>
        </a:buClr>
        <a:buFont typeface="Times" pitchFamily="18" charset="0"/>
        <a:buChar char="•"/>
        <a:defRPr sz="1200">
          <a:solidFill>
            <a:srgbClr val="000000"/>
          </a:solidFill>
          <a:latin typeface="+mn-lt"/>
          <a:ea typeface="MS PGothic" pitchFamily="34" charset="-128"/>
          <a:cs typeface="MS PGothic" charset="0"/>
        </a:defRPr>
      </a:lvl5pPr>
      <a:lvl6pPr marL="1600200" indent="-111125" algn="l" rtl="0" eaLnBrk="1" fontAlgn="base" hangingPunct="1">
        <a:spcBef>
          <a:spcPct val="20000"/>
        </a:spcBef>
        <a:spcAft>
          <a:spcPct val="0"/>
        </a:spcAft>
        <a:buClr>
          <a:schemeClr val="accent1"/>
        </a:buClr>
        <a:buFont typeface="Times" charset="0"/>
        <a:buChar char="•"/>
        <a:defRPr sz="1200">
          <a:solidFill>
            <a:srgbClr val="000000"/>
          </a:solidFill>
          <a:latin typeface="+mn-lt"/>
          <a:ea typeface="+mn-ea"/>
        </a:defRPr>
      </a:lvl6pPr>
      <a:lvl7pPr marL="2057400" indent="-111125" algn="l" rtl="0" eaLnBrk="1" fontAlgn="base" hangingPunct="1">
        <a:spcBef>
          <a:spcPct val="20000"/>
        </a:spcBef>
        <a:spcAft>
          <a:spcPct val="0"/>
        </a:spcAft>
        <a:buClr>
          <a:schemeClr val="accent1"/>
        </a:buClr>
        <a:buFont typeface="Times" charset="0"/>
        <a:buChar char="•"/>
        <a:defRPr sz="1200">
          <a:solidFill>
            <a:srgbClr val="000000"/>
          </a:solidFill>
          <a:latin typeface="+mn-lt"/>
          <a:ea typeface="+mn-ea"/>
        </a:defRPr>
      </a:lvl7pPr>
      <a:lvl8pPr marL="2514600" indent="-111125" algn="l" rtl="0" eaLnBrk="1" fontAlgn="base" hangingPunct="1">
        <a:spcBef>
          <a:spcPct val="20000"/>
        </a:spcBef>
        <a:spcAft>
          <a:spcPct val="0"/>
        </a:spcAft>
        <a:buClr>
          <a:schemeClr val="accent1"/>
        </a:buClr>
        <a:buFont typeface="Times" charset="0"/>
        <a:buChar char="•"/>
        <a:defRPr sz="1200">
          <a:solidFill>
            <a:srgbClr val="000000"/>
          </a:solidFill>
          <a:latin typeface="+mn-lt"/>
          <a:ea typeface="+mn-ea"/>
        </a:defRPr>
      </a:lvl8pPr>
      <a:lvl9pPr marL="2971800" indent="-111125" algn="l" rtl="0" eaLnBrk="1" fontAlgn="base" hangingPunct="1">
        <a:spcBef>
          <a:spcPct val="20000"/>
        </a:spcBef>
        <a:spcAft>
          <a:spcPct val="0"/>
        </a:spcAft>
        <a:buClr>
          <a:schemeClr val="accent1"/>
        </a:buClr>
        <a:buFont typeface="Times" charset="0"/>
        <a:buChar char="•"/>
        <a:defRPr sz="1200">
          <a:solidFill>
            <a:srgbClr val="0000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12.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ctrTitle" sz="quarter"/>
          </p:nvPr>
        </p:nvSpPr>
        <p:spPr/>
        <p:txBody>
          <a:bodyPr/>
          <a:lstStyle/>
          <a:p>
            <a:pPr eaLnBrk="1" hangingPunct="1">
              <a:defRPr/>
            </a:pPr>
            <a:r>
              <a:rPr lang="en-US" dirty="0" smtClean="0"/>
              <a:t>The Sales Process</a:t>
            </a:r>
          </a:p>
        </p:txBody>
      </p:sp>
      <p:sp>
        <p:nvSpPr>
          <p:cNvPr id="33795" name="Rectangle 8"/>
          <p:cNvSpPr>
            <a:spLocks noGrp="1" noChangeArrowheads="1"/>
          </p:cNvSpPr>
          <p:nvPr>
            <p:ph type="subTitle" sz="quarter" idx="1"/>
          </p:nvPr>
        </p:nvSpPr>
        <p:spPr/>
        <p:txBody>
          <a:bodyPr/>
          <a:lstStyle/>
          <a:p>
            <a:pPr marR="0" eaLnBrk="1" hangingPunct="1">
              <a:spcBef>
                <a:spcPct val="50000"/>
              </a:spcBef>
            </a:pPr>
            <a:r>
              <a:rPr lang="en-US" altLang="en-US" dirty="0" smtClean="0"/>
              <a:t>2014</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defRPr/>
            </a:pPr>
            <a:r>
              <a:rPr lang="en-US" smtClean="0"/>
              <a:t>Undeposited Funds</a:t>
            </a:r>
          </a:p>
        </p:txBody>
      </p:sp>
      <p:sp>
        <p:nvSpPr>
          <p:cNvPr id="43011" name="Rectangle 3"/>
          <p:cNvSpPr>
            <a:spLocks noGrp="1" noChangeArrowheads="1"/>
          </p:cNvSpPr>
          <p:nvPr>
            <p:ph idx="1"/>
          </p:nvPr>
        </p:nvSpPr>
        <p:spPr/>
        <p:txBody>
          <a:bodyPr/>
          <a:lstStyle/>
          <a:p>
            <a:pPr marL="609600" indent="-609600" eaLnBrk="1" hangingPunct="1"/>
            <a:r>
              <a:rPr lang="en-US" altLang="en-US" sz="2800" dirty="0" smtClean="0"/>
              <a:t>Temporary holding account </a:t>
            </a:r>
          </a:p>
          <a:p>
            <a:pPr marL="609600" indent="-609600" eaLnBrk="1" hangingPunct="1"/>
            <a:r>
              <a:rPr lang="en-US" altLang="en-US" sz="2800" dirty="0" smtClean="0"/>
              <a:t>Tracks checks and credit card receipts before they are deposited</a:t>
            </a:r>
          </a:p>
          <a:p>
            <a:pPr marL="609600" indent="-609600" eaLnBrk="1" hangingPunct="1"/>
            <a:r>
              <a:rPr lang="en-US" altLang="en-US" sz="2800" dirty="0" smtClean="0"/>
              <a:t>Two choices:</a:t>
            </a:r>
          </a:p>
          <a:p>
            <a:pPr marL="990600" lvl="1" indent="-266700" eaLnBrk="1" hangingPunct="1">
              <a:buFontTx/>
              <a:buAutoNum type="arabicPeriod"/>
            </a:pPr>
            <a:r>
              <a:rPr lang="en-US" altLang="en-US" sz="2400" dirty="0" smtClean="0"/>
              <a:t> Group with other </a:t>
            </a:r>
            <a:r>
              <a:rPr lang="en-US" altLang="en-US" sz="2400" dirty="0" err="1" smtClean="0"/>
              <a:t>Undeposited</a:t>
            </a:r>
            <a:r>
              <a:rPr lang="en-US" altLang="en-US" sz="2400" dirty="0" smtClean="0"/>
              <a:t> Funds (default)</a:t>
            </a:r>
            <a:endParaRPr lang="en-US" altLang="en-US" sz="2400" i="1" dirty="0" smtClean="0"/>
          </a:p>
          <a:p>
            <a:pPr marL="990600" lvl="1" indent="-266700" eaLnBrk="1" hangingPunct="1">
              <a:buFontTx/>
              <a:buAutoNum type="arabicPeriod"/>
            </a:pPr>
            <a:r>
              <a:rPr lang="en-US" altLang="en-US" sz="2400" dirty="0" smtClean="0"/>
              <a:t> Deposit to bank accounts</a:t>
            </a:r>
          </a:p>
          <a:p>
            <a:pPr marL="609600" indent="-609600" eaLnBrk="1" hangingPunct="1"/>
            <a:r>
              <a:rPr lang="en-US" altLang="en-US" sz="2800" dirty="0" smtClean="0"/>
              <a:t>Group with other </a:t>
            </a:r>
            <a:r>
              <a:rPr lang="en-US" altLang="en-US" sz="2800" dirty="0" err="1" smtClean="0"/>
              <a:t>Undeposited</a:t>
            </a:r>
            <a:r>
              <a:rPr lang="en-US" altLang="en-US" sz="2800" dirty="0" smtClean="0"/>
              <a:t> Funds is best</a:t>
            </a:r>
          </a:p>
          <a:p>
            <a:pPr marL="990600" lvl="1" indent="-266700" eaLnBrk="1" hangingPunct="1"/>
            <a:r>
              <a:rPr lang="en-US" altLang="en-US" sz="2400" dirty="0" smtClean="0"/>
              <a:t>Makes reconciliation of bank accounts easier</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defRPr/>
            </a:pPr>
            <a:r>
              <a:rPr lang="en-US" dirty="0" smtClean="0"/>
              <a:t>Creating Invoices</a:t>
            </a:r>
          </a:p>
        </p:txBody>
      </p:sp>
      <p:sp>
        <p:nvSpPr>
          <p:cNvPr id="45059" name="Rectangle 7"/>
          <p:cNvSpPr>
            <a:spLocks noGrp="1" noChangeArrowheads="1"/>
          </p:cNvSpPr>
          <p:nvPr>
            <p:ph idx="1"/>
          </p:nvPr>
        </p:nvSpPr>
        <p:spPr>
          <a:xfrm>
            <a:off x="457199" y="1676400"/>
            <a:ext cx="8371683" cy="4525963"/>
          </a:xfrm>
        </p:spPr>
        <p:txBody>
          <a:bodyPr/>
          <a:lstStyle/>
          <a:p>
            <a:pPr eaLnBrk="1" hangingPunct="1"/>
            <a:r>
              <a:rPr lang="en-US" altLang="en-US" dirty="0" smtClean="0"/>
              <a:t>Use Invoices to record sales to your credit customers</a:t>
            </a:r>
          </a:p>
        </p:txBody>
      </p:sp>
      <p:pic>
        <p:nvPicPr>
          <p:cNvPr id="48132" name="Picture 4" descr="C:\Users\Pat\AppData\Local\Temp\SNAGHTML24803e27.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9659" y="2362200"/>
            <a:ext cx="5704683" cy="385762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normAutofit/>
          </a:bodyPr>
          <a:lstStyle/>
          <a:p>
            <a:pPr eaLnBrk="1" hangingPunct="1">
              <a:defRPr/>
            </a:pPr>
            <a:r>
              <a:rPr lang="en-US" dirty="0" smtClean="0"/>
              <a:t>Receiving Payments from Customers</a:t>
            </a:r>
          </a:p>
        </p:txBody>
      </p:sp>
      <p:sp>
        <p:nvSpPr>
          <p:cNvPr id="46083" name="Rectangle 3"/>
          <p:cNvSpPr>
            <a:spLocks noGrp="1" noChangeArrowheads="1"/>
          </p:cNvSpPr>
          <p:nvPr>
            <p:ph idx="1"/>
          </p:nvPr>
        </p:nvSpPr>
        <p:spPr/>
        <p:txBody>
          <a:bodyPr/>
          <a:lstStyle/>
          <a:p>
            <a:pPr eaLnBrk="1" hangingPunct="1">
              <a:spcBef>
                <a:spcPts val="1800"/>
              </a:spcBef>
            </a:pPr>
            <a:r>
              <a:rPr lang="en-US" altLang="en-US" dirty="0" smtClean="0"/>
              <a:t>Receiving Payments by Check </a:t>
            </a:r>
          </a:p>
          <a:p>
            <a:pPr eaLnBrk="1" hangingPunct="1">
              <a:spcBef>
                <a:spcPts val="1800"/>
              </a:spcBef>
            </a:pPr>
            <a:r>
              <a:rPr lang="en-US" altLang="en-US" dirty="0" smtClean="0"/>
              <a:t>Handling Partial Payments </a:t>
            </a:r>
          </a:p>
          <a:p>
            <a:pPr eaLnBrk="1" hangingPunct="1">
              <a:spcBef>
                <a:spcPts val="1800"/>
              </a:spcBef>
            </a:pPr>
            <a:r>
              <a:rPr lang="en-US" altLang="en-US" dirty="0" smtClean="0"/>
              <a:t>Receiving Payments by Credit Card </a:t>
            </a:r>
          </a:p>
          <a:p>
            <a:pPr eaLnBrk="1" hangingPunct="1">
              <a:spcBef>
                <a:spcPts val="1800"/>
              </a:spcBef>
            </a:pPr>
            <a:r>
              <a:rPr lang="en-US" altLang="en-US" dirty="0" smtClean="0"/>
              <a:t>Where Do the Payments Go? </a:t>
            </a:r>
          </a:p>
          <a:p>
            <a:pPr eaLnBrk="1" hangingPunct="1">
              <a:spcBef>
                <a:spcPts val="1800"/>
              </a:spcBef>
            </a:pPr>
            <a:r>
              <a:rPr lang="en-US" altLang="en-US" dirty="0" smtClean="0"/>
              <a:t>Preferences for Applying Payments and Automatically Calculate Payments </a:t>
            </a:r>
            <a:endParaRPr lang="en-US" altLang="en-US" dirty="0" smtClean="0"/>
          </a:p>
          <a:p>
            <a:pPr eaLnBrk="1" hangingPunct="1">
              <a:spcBef>
                <a:spcPts val="1800"/>
              </a:spcBef>
            </a:pPr>
            <a:r>
              <a:rPr lang="en-US" altLang="en-US" dirty="0" smtClean="0"/>
              <a:t>Recording </a:t>
            </a:r>
            <a:r>
              <a:rPr lang="en-US" altLang="en-US" dirty="0" smtClean="0"/>
              <a:t>Customer Discounts</a:t>
            </a:r>
            <a:r>
              <a:rPr lang="en-US" altLang="en-US" sz="3600" dirty="0" smtClean="0"/>
              <a:t>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defRPr/>
            </a:pPr>
            <a:r>
              <a:rPr lang="en-US" dirty="0" smtClean="0"/>
              <a:t>Receiving Payments by Check</a:t>
            </a:r>
          </a:p>
        </p:txBody>
      </p:sp>
      <p:sp>
        <p:nvSpPr>
          <p:cNvPr id="47107" name="Rectangle 6"/>
          <p:cNvSpPr>
            <a:spLocks noGrp="1" noChangeArrowheads="1"/>
          </p:cNvSpPr>
          <p:nvPr>
            <p:ph idx="1"/>
          </p:nvPr>
        </p:nvSpPr>
        <p:spPr>
          <a:xfrm>
            <a:off x="457200" y="1676400"/>
            <a:ext cx="8305800" cy="4525963"/>
          </a:xfrm>
        </p:spPr>
        <p:txBody>
          <a:bodyPr/>
          <a:lstStyle/>
          <a:p>
            <a:pPr eaLnBrk="1" hangingPunct="1"/>
            <a:r>
              <a:rPr lang="en-US" altLang="en-US" dirty="0" smtClean="0"/>
              <a:t>Select the </a:t>
            </a:r>
            <a:r>
              <a:rPr lang="en-US" altLang="en-US" b="1" dirty="0" smtClean="0"/>
              <a:t>Customers</a:t>
            </a:r>
            <a:r>
              <a:rPr lang="en-US" altLang="en-US" dirty="0" smtClean="0"/>
              <a:t> menu, and then select </a:t>
            </a:r>
            <a:r>
              <a:rPr lang="en-US" altLang="en-US" b="1" dirty="0" smtClean="0"/>
              <a:t>Receive Payments</a:t>
            </a:r>
            <a:endParaRPr lang="en-US" altLang="en-US" dirty="0" smtClean="0"/>
          </a:p>
        </p:txBody>
      </p:sp>
      <p:pic>
        <p:nvPicPr>
          <p:cNvPr id="49158" name="Picture 6" descr="C:\Users\Pat\AppData\Local\Temp\SNAGHTML249e054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3100" y="2362199"/>
            <a:ext cx="5257800" cy="391106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defRPr/>
            </a:pPr>
            <a:r>
              <a:rPr lang="en-US" smtClean="0"/>
              <a:t>Handling Partial Payments</a:t>
            </a:r>
          </a:p>
        </p:txBody>
      </p:sp>
      <p:sp>
        <p:nvSpPr>
          <p:cNvPr id="48131" name="Rectangle 3"/>
          <p:cNvSpPr>
            <a:spLocks noGrp="1" noChangeArrowheads="1"/>
          </p:cNvSpPr>
          <p:nvPr>
            <p:ph idx="1"/>
          </p:nvPr>
        </p:nvSpPr>
        <p:spPr/>
        <p:txBody>
          <a:bodyPr/>
          <a:lstStyle/>
          <a:p>
            <a:pPr eaLnBrk="1" hangingPunct="1">
              <a:spcBef>
                <a:spcPts val="1200"/>
              </a:spcBef>
            </a:pPr>
            <a:r>
              <a:rPr lang="en-US" altLang="en-US" dirty="0" smtClean="0"/>
              <a:t>Two options</a:t>
            </a:r>
          </a:p>
          <a:p>
            <a:pPr lvl="1" eaLnBrk="1" hangingPunct="1">
              <a:spcBef>
                <a:spcPts val="1200"/>
              </a:spcBef>
            </a:pPr>
            <a:r>
              <a:rPr lang="en-US" altLang="en-US" dirty="0" smtClean="0"/>
              <a:t>Leave the invoice open </a:t>
            </a:r>
          </a:p>
          <a:p>
            <a:pPr lvl="1" eaLnBrk="1" hangingPunct="1">
              <a:spcBef>
                <a:spcPts val="1200"/>
              </a:spcBef>
            </a:pPr>
            <a:r>
              <a:rPr lang="en-US" altLang="en-US" dirty="0" smtClean="0"/>
              <a:t>Write off the unpaid amount</a:t>
            </a:r>
          </a:p>
        </p:txBody>
      </p:sp>
      <p:pic>
        <p:nvPicPr>
          <p:cNvPr id="5017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90863" y="4038600"/>
            <a:ext cx="2962275" cy="1638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normAutofit/>
          </a:bodyPr>
          <a:lstStyle/>
          <a:p>
            <a:pPr eaLnBrk="1" hangingPunct="1">
              <a:defRPr/>
            </a:pPr>
            <a:r>
              <a:rPr lang="en-US" dirty="0" smtClean="0"/>
              <a:t>Receiving Payments by Credit Card</a:t>
            </a:r>
          </a:p>
        </p:txBody>
      </p:sp>
      <p:sp>
        <p:nvSpPr>
          <p:cNvPr id="49155" name="Rectangle 7"/>
          <p:cNvSpPr>
            <a:spLocks noGrp="1" noChangeArrowheads="1"/>
          </p:cNvSpPr>
          <p:nvPr>
            <p:ph idx="1"/>
          </p:nvPr>
        </p:nvSpPr>
        <p:spPr/>
        <p:txBody>
          <a:bodyPr/>
          <a:lstStyle/>
          <a:p>
            <a:pPr eaLnBrk="1" hangingPunct="1">
              <a:spcBef>
                <a:spcPts val="1800"/>
              </a:spcBef>
            </a:pPr>
            <a:r>
              <a:rPr lang="en-US" altLang="en-US" dirty="0" smtClean="0"/>
              <a:t>Select the </a:t>
            </a:r>
            <a:r>
              <a:rPr lang="en-US" altLang="en-US" b="1" dirty="0" smtClean="0"/>
              <a:t>Customers</a:t>
            </a:r>
            <a:r>
              <a:rPr lang="en-US" altLang="en-US" dirty="0" smtClean="0"/>
              <a:t> menu, and then select </a:t>
            </a:r>
            <a:r>
              <a:rPr lang="en-US" altLang="en-US" b="1" dirty="0" smtClean="0"/>
              <a:t>Receive Payments</a:t>
            </a:r>
          </a:p>
          <a:p>
            <a:pPr eaLnBrk="1" hangingPunct="1">
              <a:spcBef>
                <a:spcPts val="1800"/>
              </a:spcBef>
            </a:pPr>
            <a:r>
              <a:rPr lang="en-US" altLang="en-US" dirty="0" smtClean="0"/>
              <a:t>Enter data into the </a:t>
            </a:r>
            <a:r>
              <a:rPr lang="en-US" altLang="en-US" i="1" dirty="0" smtClean="0"/>
              <a:t>Received From, Amount, </a:t>
            </a:r>
            <a:r>
              <a:rPr lang="en-US" altLang="en-US" dirty="0" smtClean="0"/>
              <a:t>and </a:t>
            </a:r>
            <a:r>
              <a:rPr lang="en-US" altLang="en-US" i="1" dirty="0" smtClean="0"/>
              <a:t>Date</a:t>
            </a:r>
            <a:r>
              <a:rPr lang="en-US" altLang="en-US" dirty="0" smtClean="0"/>
              <a:t> fields </a:t>
            </a:r>
          </a:p>
          <a:p>
            <a:pPr eaLnBrk="1" hangingPunct="1">
              <a:spcBef>
                <a:spcPts val="1800"/>
              </a:spcBef>
            </a:pPr>
            <a:r>
              <a:rPr lang="en-US" altLang="en-US" dirty="0" smtClean="0"/>
              <a:t>For Pmt. Method, enter the Credit Card payment method, credit card number and </a:t>
            </a:r>
            <a:r>
              <a:rPr lang="en-US" altLang="en-US" dirty="0" err="1" smtClean="0"/>
              <a:t>Exp</a:t>
            </a:r>
            <a:r>
              <a:rPr lang="en-US" altLang="en-US" dirty="0" smtClean="0"/>
              <a:t> date</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defRPr/>
            </a:pPr>
            <a:r>
              <a:rPr lang="en-US" smtClean="0"/>
              <a:t>Where Do the Payments Go? </a:t>
            </a:r>
          </a:p>
        </p:txBody>
      </p:sp>
      <p:sp>
        <p:nvSpPr>
          <p:cNvPr id="50179" name="Rectangle 3"/>
          <p:cNvSpPr>
            <a:spLocks noGrp="1" noChangeArrowheads="1"/>
          </p:cNvSpPr>
          <p:nvPr>
            <p:ph idx="1"/>
          </p:nvPr>
        </p:nvSpPr>
        <p:spPr/>
        <p:txBody>
          <a:bodyPr/>
          <a:lstStyle/>
          <a:p>
            <a:pPr eaLnBrk="1" hangingPunct="1">
              <a:spcBef>
                <a:spcPts val="1800"/>
              </a:spcBef>
            </a:pPr>
            <a:r>
              <a:rPr lang="en-US" altLang="en-US" dirty="0" err="1" smtClean="0"/>
              <a:t>Undeposited</a:t>
            </a:r>
            <a:r>
              <a:rPr lang="en-US" altLang="en-US" dirty="0" smtClean="0"/>
              <a:t> Funds</a:t>
            </a:r>
          </a:p>
          <a:p>
            <a:pPr lvl="1" eaLnBrk="1" hangingPunct="1">
              <a:spcBef>
                <a:spcPts val="1800"/>
              </a:spcBef>
            </a:pPr>
            <a:r>
              <a:rPr lang="en-US" altLang="en-US" dirty="0" smtClean="0"/>
              <a:t>Unless you turned off “Use </a:t>
            </a:r>
            <a:r>
              <a:rPr lang="en-US" altLang="en-US" dirty="0" err="1" smtClean="0"/>
              <a:t>Undeposited</a:t>
            </a:r>
            <a:r>
              <a:rPr lang="en-US" altLang="en-US" dirty="0" smtClean="0"/>
              <a:t> Funds as a default deposit to account” preference</a:t>
            </a:r>
          </a:p>
          <a:p>
            <a:pPr eaLnBrk="1" hangingPunct="1">
              <a:spcBef>
                <a:spcPts val="1800"/>
              </a:spcBef>
            </a:pPr>
            <a:r>
              <a:rPr lang="en-US" altLang="en-US" dirty="0" smtClean="0"/>
              <a:t>QuickBooks does not increase your bank balance when you receive payments</a:t>
            </a:r>
          </a:p>
          <a:p>
            <a:pPr eaLnBrk="1" hangingPunct="1">
              <a:spcBef>
                <a:spcPts val="1800"/>
              </a:spcBef>
            </a:pPr>
            <a:r>
              <a:rPr lang="en-US" altLang="en-US" dirty="0" smtClean="0"/>
              <a:t>To have payments show up in your bank account, you must </a:t>
            </a:r>
            <a:r>
              <a:rPr lang="en-US" altLang="en-US" b="1" dirty="0" smtClean="0"/>
              <a:t>Make Deposits.</a:t>
            </a:r>
            <a:r>
              <a:rPr lang="en-US" altLang="en-US" dirty="0" smtClean="0"/>
              <a:t>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defRPr/>
            </a:pPr>
            <a:r>
              <a:rPr lang="en-US" dirty="0" smtClean="0"/>
              <a:t>Recording Customer Discounts</a:t>
            </a:r>
          </a:p>
        </p:txBody>
      </p:sp>
      <p:sp>
        <p:nvSpPr>
          <p:cNvPr id="51203" name="Rectangle 6"/>
          <p:cNvSpPr>
            <a:spLocks noGrp="1" noChangeArrowheads="1"/>
          </p:cNvSpPr>
          <p:nvPr>
            <p:ph idx="1"/>
          </p:nvPr>
        </p:nvSpPr>
        <p:spPr>
          <a:xfrm>
            <a:off x="533400" y="1524000"/>
            <a:ext cx="8153400" cy="4191000"/>
          </a:xfrm>
        </p:spPr>
        <p:txBody>
          <a:bodyPr/>
          <a:lstStyle/>
          <a:p>
            <a:pPr eaLnBrk="1" hangingPunct="1"/>
            <a:r>
              <a:rPr lang="en-US" altLang="en-US" smtClean="0"/>
              <a:t>Click</a:t>
            </a:r>
            <a:r>
              <a:rPr lang="en-US" altLang="en-US" sz="3600" smtClean="0"/>
              <a:t> </a:t>
            </a:r>
            <a:r>
              <a:rPr lang="en-US" altLang="en-US" b="1" smtClean="0"/>
              <a:t>Discount and Credits</a:t>
            </a:r>
            <a:r>
              <a:rPr lang="en-US" altLang="en-US" sz="3600" b="1" smtClean="0"/>
              <a:t> </a:t>
            </a:r>
            <a:r>
              <a:rPr lang="en-US" altLang="en-US" smtClean="0"/>
              <a:t>on the bottom side of the </a:t>
            </a:r>
            <a:r>
              <a:rPr lang="en-US" altLang="en-US" i="1" smtClean="0"/>
              <a:t>Receive Payments</a:t>
            </a:r>
            <a:r>
              <a:rPr lang="en-US" altLang="en-US" smtClean="0"/>
              <a:t> window</a:t>
            </a:r>
            <a:r>
              <a:rPr lang="en-US" altLang="en-US" sz="3600" smtClean="0"/>
              <a:t> </a:t>
            </a:r>
            <a:endParaRPr lang="en-US" altLang="en-US" smtClean="0"/>
          </a:p>
          <a:p>
            <a:pPr eaLnBrk="1" hangingPunct="1"/>
            <a:r>
              <a:rPr lang="en-US" altLang="en-US" smtClean="0"/>
              <a:t>QuickBooks automatically calculates a suggested discount based on the terms.</a:t>
            </a:r>
          </a:p>
        </p:txBody>
      </p:sp>
      <p:pic>
        <p:nvPicPr>
          <p:cNvPr id="512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8869" y="3352800"/>
            <a:ext cx="4386262" cy="11167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50244" y="4800600"/>
            <a:ext cx="5243512" cy="12589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defRPr/>
            </a:pPr>
            <a:r>
              <a:rPr lang="en-US" smtClean="0"/>
              <a:t>Making Bank Deposits</a:t>
            </a:r>
          </a:p>
        </p:txBody>
      </p:sp>
      <p:sp>
        <p:nvSpPr>
          <p:cNvPr id="52227" name="Rectangle 3"/>
          <p:cNvSpPr>
            <a:spLocks noGrp="1" noChangeArrowheads="1"/>
          </p:cNvSpPr>
          <p:nvPr>
            <p:ph idx="1"/>
          </p:nvPr>
        </p:nvSpPr>
        <p:spPr/>
        <p:txBody>
          <a:bodyPr/>
          <a:lstStyle/>
          <a:p>
            <a:pPr eaLnBrk="1" hangingPunct="1">
              <a:spcBef>
                <a:spcPts val="1800"/>
              </a:spcBef>
            </a:pPr>
            <a:r>
              <a:rPr lang="en-US" altLang="en-US" dirty="0" smtClean="0"/>
              <a:t>Depositing Checks and Cash </a:t>
            </a:r>
          </a:p>
          <a:p>
            <a:pPr eaLnBrk="1" hangingPunct="1">
              <a:spcBef>
                <a:spcPts val="1800"/>
              </a:spcBef>
            </a:pPr>
            <a:r>
              <a:rPr lang="en-US" altLang="en-US" dirty="0" smtClean="0"/>
              <a:t>Holding Cash Back from Deposits </a:t>
            </a:r>
          </a:p>
          <a:p>
            <a:pPr eaLnBrk="1" hangingPunct="1">
              <a:spcBef>
                <a:spcPts val="1800"/>
              </a:spcBef>
            </a:pPr>
            <a:r>
              <a:rPr lang="en-US" altLang="en-US" dirty="0" smtClean="0"/>
              <a:t>Printing Deposit Slips </a:t>
            </a:r>
          </a:p>
          <a:p>
            <a:pPr eaLnBrk="1" hangingPunct="1">
              <a:spcBef>
                <a:spcPts val="1800"/>
              </a:spcBef>
            </a:pPr>
            <a:r>
              <a:rPr lang="en-US" altLang="en-US" dirty="0" smtClean="0"/>
              <a:t>Depositing Credit Card Payments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defRPr/>
            </a:pPr>
            <a:r>
              <a:rPr lang="en-US" smtClean="0"/>
              <a:t>Depositing Checks and Cash</a:t>
            </a:r>
          </a:p>
        </p:txBody>
      </p:sp>
      <p:sp>
        <p:nvSpPr>
          <p:cNvPr id="53251" name="Rectangle 7"/>
          <p:cNvSpPr>
            <a:spLocks noGrp="1" noChangeArrowheads="1"/>
          </p:cNvSpPr>
          <p:nvPr>
            <p:ph idx="1"/>
          </p:nvPr>
        </p:nvSpPr>
        <p:spPr/>
        <p:txBody>
          <a:bodyPr/>
          <a:lstStyle/>
          <a:p>
            <a:pPr eaLnBrk="1" hangingPunct="1"/>
            <a:r>
              <a:rPr lang="en-US" altLang="en-US" dirty="0" smtClean="0"/>
              <a:t>To ensure that your bank reconciliations go smoothly, you should always deposit your checks and cash separately from your credit card payments</a:t>
            </a:r>
          </a:p>
        </p:txBody>
      </p:sp>
      <p:pic>
        <p:nvPicPr>
          <p:cNvPr id="52228" name="Picture 4" descr="C:\Users\Pat\AppData\Local\Temp\SNAGHTML24f3eb78.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3352800"/>
            <a:ext cx="5791200" cy="246222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defRPr/>
            </a:pPr>
            <a:r>
              <a:rPr lang="en-US" dirty="0" smtClean="0"/>
              <a:t>Topics</a:t>
            </a:r>
          </a:p>
        </p:txBody>
      </p:sp>
      <p:sp>
        <p:nvSpPr>
          <p:cNvPr id="34819" name="Rectangle 5"/>
          <p:cNvSpPr>
            <a:spLocks noGrp="1" noChangeArrowheads="1"/>
          </p:cNvSpPr>
          <p:nvPr>
            <p:ph idx="1"/>
          </p:nvPr>
        </p:nvSpPr>
        <p:spPr>
          <a:xfrm>
            <a:off x="457200" y="1481138"/>
            <a:ext cx="8229600" cy="4995862"/>
          </a:xfrm>
        </p:spPr>
        <p:txBody>
          <a:bodyPr/>
          <a:lstStyle/>
          <a:p>
            <a:pPr eaLnBrk="1" hangingPunct="1">
              <a:lnSpc>
                <a:spcPct val="90000"/>
              </a:lnSpc>
              <a:spcBef>
                <a:spcPts val="1800"/>
              </a:spcBef>
            </a:pPr>
            <a:r>
              <a:rPr lang="en-US" sz="2400" dirty="0"/>
              <a:t>Tracking Company Sales </a:t>
            </a:r>
            <a:endParaRPr lang="en-US" sz="2400" dirty="0" smtClean="0"/>
          </a:p>
          <a:p>
            <a:pPr eaLnBrk="1" hangingPunct="1">
              <a:lnSpc>
                <a:spcPct val="90000"/>
              </a:lnSpc>
              <a:spcBef>
                <a:spcPts val="1800"/>
              </a:spcBef>
            </a:pPr>
            <a:r>
              <a:rPr lang="en-US" sz="2400" dirty="0" smtClean="0"/>
              <a:t>Setting </a:t>
            </a:r>
            <a:r>
              <a:rPr lang="en-US" sz="2400" dirty="0"/>
              <a:t>Up Customers </a:t>
            </a:r>
            <a:endParaRPr lang="en-US" sz="2400" dirty="0" smtClean="0"/>
          </a:p>
          <a:p>
            <a:pPr eaLnBrk="1" hangingPunct="1">
              <a:lnSpc>
                <a:spcPct val="90000"/>
              </a:lnSpc>
              <a:spcBef>
                <a:spcPts val="1800"/>
              </a:spcBef>
            </a:pPr>
            <a:r>
              <a:rPr lang="en-US" sz="2400" dirty="0"/>
              <a:t>Job Costing </a:t>
            </a:r>
            <a:endParaRPr lang="en-US" altLang="en-US" sz="2400" dirty="0" smtClean="0"/>
          </a:p>
          <a:p>
            <a:pPr eaLnBrk="1" hangingPunct="1">
              <a:lnSpc>
                <a:spcPct val="90000"/>
              </a:lnSpc>
              <a:spcBef>
                <a:spcPts val="1800"/>
              </a:spcBef>
            </a:pPr>
            <a:r>
              <a:rPr lang="en-US" sz="2400" dirty="0"/>
              <a:t>Recording Sales </a:t>
            </a:r>
            <a:endParaRPr lang="en-US" altLang="en-US" sz="2400" dirty="0" smtClean="0"/>
          </a:p>
          <a:p>
            <a:pPr eaLnBrk="1" hangingPunct="1">
              <a:lnSpc>
                <a:spcPct val="90000"/>
              </a:lnSpc>
              <a:spcBef>
                <a:spcPts val="1800"/>
              </a:spcBef>
            </a:pPr>
            <a:r>
              <a:rPr lang="en-US" sz="2400" dirty="0"/>
              <a:t>Receiving Payments from Customers </a:t>
            </a:r>
            <a:endParaRPr lang="en-US" altLang="en-US" sz="2400" dirty="0" smtClean="0"/>
          </a:p>
          <a:p>
            <a:pPr eaLnBrk="1" hangingPunct="1">
              <a:lnSpc>
                <a:spcPct val="90000"/>
              </a:lnSpc>
              <a:spcBef>
                <a:spcPts val="1800"/>
              </a:spcBef>
            </a:pPr>
            <a:r>
              <a:rPr lang="en-US" sz="2400" dirty="0" smtClean="0"/>
              <a:t>Making </a:t>
            </a:r>
            <a:r>
              <a:rPr lang="en-US" sz="2400" dirty="0"/>
              <a:t>Bank Deposits </a:t>
            </a:r>
            <a:endParaRPr lang="en-US" altLang="en-US" sz="2400" dirty="0" smtClean="0"/>
          </a:p>
          <a:p>
            <a:pPr eaLnBrk="1" hangingPunct="1">
              <a:lnSpc>
                <a:spcPct val="90000"/>
              </a:lnSpc>
              <a:spcBef>
                <a:spcPts val="1800"/>
              </a:spcBef>
            </a:pPr>
            <a:r>
              <a:rPr lang="en-US" sz="2400" dirty="0"/>
              <a:t>Income Tracker </a:t>
            </a:r>
            <a:endParaRPr lang="en-US" altLang="en-US" sz="24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normAutofit/>
          </a:bodyPr>
          <a:lstStyle/>
          <a:p>
            <a:pPr eaLnBrk="1" hangingPunct="1">
              <a:defRPr/>
            </a:pPr>
            <a:r>
              <a:rPr lang="en-US" dirty="0" smtClean="0"/>
              <a:t>Holding Cash Back from Deposits</a:t>
            </a:r>
          </a:p>
        </p:txBody>
      </p:sp>
      <p:sp>
        <p:nvSpPr>
          <p:cNvPr id="54275" name="Rectangle 3"/>
          <p:cNvSpPr>
            <a:spLocks noGrp="1" noChangeArrowheads="1"/>
          </p:cNvSpPr>
          <p:nvPr>
            <p:ph idx="1"/>
          </p:nvPr>
        </p:nvSpPr>
        <p:spPr/>
        <p:txBody>
          <a:bodyPr/>
          <a:lstStyle/>
          <a:p>
            <a:pPr eaLnBrk="1" hangingPunct="1"/>
            <a:r>
              <a:rPr lang="en-US" altLang="en-US" smtClean="0"/>
              <a:t>Fill in the bottom part of the deposit slip indicating the account to which you want to post the cash </a:t>
            </a:r>
          </a:p>
        </p:txBody>
      </p:sp>
      <p:pic>
        <p:nvPicPr>
          <p:cNvPr id="5325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3071" y="4114800"/>
            <a:ext cx="5676191" cy="9904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normAutofit/>
          </a:bodyPr>
          <a:lstStyle/>
          <a:p>
            <a:pPr eaLnBrk="1" hangingPunct="1">
              <a:defRPr/>
            </a:pPr>
            <a:r>
              <a:rPr lang="en-US" dirty="0" smtClean="0"/>
              <a:t>Depositing Credit Card Payments</a:t>
            </a:r>
          </a:p>
        </p:txBody>
      </p:sp>
      <p:sp>
        <p:nvSpPr>
          <p:cNvPr id="55299" name="Rectangle 3"/>
          <p:cNvSpPr>
            <a:spLocks noGrp="1" noChangeArrowheads="1"/>
          </p:cNvSpPr>
          <p:nvPr>
            <p:ph idx="1"/>
          </p:nvPr>
        </p:nvSpPr>
        <p:spPr>
          <a:xfrm>
            <a:off x="457200" y="1676400"/>
            <a:ext cx="8229600" cy="4525963"/>
          </a:xfrm>
        </p:spPr>
        <p:txBody>
          <a:bodyPr/>
          <a:lstStyle/>
          <a:p>
            <a:pPr eaLnBrk="1" hangingPunct="1">
              <a:spcBef>
                <a:spcPts val="1800"/>
              </a:spcBef>
            </a:pPr>
            <a:r>
              <a:rPr lang="en-US" altLang="en-US" dirty="0" smtClean="0"/>
              <a:t>Credit card processing companies can charge discount fees on each credit card deposit.</a:t>
            </a:r>
          </a:p>
          <a:p>
            <a:pPr eaLnBrk="1" hangingPunct="1">
              <a:spcBef>
                <a:spcPts val="1800"/>
              </a:spcBef>
            </a:pPr>
            <a:r>
              <a:rPr lang="en-US" altLang="en-US" dirty="0" smtClean="0"/>
              <a:t>Use </a:t>
            </a:r>
            <a:r>
              <a:rPr lang="en-US" altLang="en-US" dirty="0" err="1" smtClean="0"/>
              <a:t>QuickMath</a:t>
            </a:r>
            <a:r>
              <a:rPr lang="en-US" altLang="en-US" dirty="0" smtClean="0"/>
              <a:t> to calculate fee on deposit.</a:t>
            </a:r>
          </a:p>
        </p:txBody>
      </p:sp>
      <p:pic>
        <p:nvPicPr>
          <p:cNvPr id="5" name="Picture 4" descr="C:\Users\Deborah\AppData\Local\Temp\SNAGHTML54b7c4c.PNG"/>
          <p:cNvPicPr/>
          <p:nvPr/>
        </p:nvPicPr>
        <p:blipFill>
          <a:blip r:embed="rId3">
            <a:extLst>
              <a:ext uri="{28A0092B-C50C-407E-A947-70E740481C1C}">
                <a14:useLocalDpi xmlns:a14="http://schemas.microsoft.com/office/drawing/2010/main" val="0"/>
              </a:ext>
            </a:extLst>
          </a:blip>
          <a:srcRect/>
          <a:stretch>
            <a:fillRect/>
          </a:stretch>
        </p:blipFill>
        <p:spPr bwMode="auto">
          <a:xfrm>
            <a:off x="1143000" y="3200400"/>
            <a:ext cx="6906029" cy="2438400"/>
          </a:xfrm>
          <a:prstGeom prst="rect">
            <a:avLst/>
          </a:prstGeom>
          <a:noFill/>
          <a:ln>
            <a:noFill/>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Income Tracker</a:t>
            </a:r>
            <a:endParaRPr lang="en-US" dirty="0"/>
          </a:p>
        </p:txBody>
      </p:sp>
      <p:sp>
        <p:nvSpPr>
          <p:cNvPr id="3" name="Content Placeholder 2"/>
          <p:cNvSpPr>
            <a:spLocks noGrp="1"/>
          </p:cNvSpPr>
          <p:nvPr>
            <p:ph idx="1"/>
          </p:nvPr>
        </p:nvSpPr>
        <p:spPr/>
        <p:txBody>
          <a:bodyPr/>
          <a:lstStyle/>
          <a:p>
            <a:pPr>
              <a:spcBef>
                <a:spcPts val="1800"/>
              </a:spcBef>
            </a:pPr>
            <a:r>
              <a:rPr lang="en-US" dirty="0" smtClean="0"/>
              <a:t>New in 2014</a:t>
            </a:r>
          </a:p>
          <a:p>
            <a:pPr>
              <a:spcBef>
                <a:spcPts val="1800"/>
              </a:spcBef>
            </a:pPr>
            <a:r>
              <a:rPr lang="en-US" dirty="0" smtClean="0"/>
              <a:t>One easy to use location for tracking customer transactions</a:t>
            </a:r>
          </a:p>
          <a:p>
            <a:pPr>
              <a:spcBef>
                <a:spcPts val="1800"/>
              </a:spcBef>
            </a:pPr>
            <a:r>
              <a:rPr lang="en-US" dirty="0" smtClean="0"/>
              <a:t>Manage unbilled and unpaid sales transactions</a:t>
            </a:r>
            <a:endParaRPr lang="en-US" dirty="0"/>
          </a:p>
        </p:txBody>
      </p:sp>
      <p:pic>
        <p:nvPicPr>
          <p:cNvPr id="552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3611" y="3212220"/>
            <a:ext cx="7156778" cy="26551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123614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defRPr/>
            </a:pPr>
            <a:r>
              <a:rPr lang="en-US" smtClean="0"/>
              <a:t>Summary of Key Points</a:t>
            </a:r>
          </a:p>
        </p:txBody>
      </p:sp>
      <p:sp>
        <p:nvSpPr>
          <p:cNvPr id="56323" name="Rectangle 3"/>
          <p:cNvSpPr>
            <a:spLocks noGrp="1" noChangeArrowheads="1"/>
          </p:cNvSpPr>
          <p:nvPr>
            <p:ph idx="1"/>
          </p:nvPr>
        </p:nvSpPr>
        <p:spPr/>
        <p:txBody>
          <a:bodyPr/>
          <a:lstStyle/>
          <a:p>
            <a:pPr eaLnBrk="1" hangingPunct="1">
              <a:lnSpc>
                <a:spcPct val="90000"/>
              </a:lnSpc>
              <a:spcBef>
                <a:spcPts val="1800"/>
              </a:spcBef>
            </a:pPr>
            <a:r>
              <a:rPr lang="en-US" dirty="0"/>
              <a:t>Tracking Company Sales </a:t>
            </a:r>
          </a:p>
          <a:p>
            <a:pPr eaLnBrk="1" hangingPunct="1">
              <a:lnSpc>
                <a:spcPct val="90000"/>
              </a:lnSpc>
              <a:spcBef>
                <a:spcPts val="1800"/>
              </a:spcBef>
            </a:pPr>
            <a:r>
              <a:rPr lang="en-US" dirty="0"/>
              <a:t>Setting Up Customers </a:t>
            </a:r>
          </a:p>
          <a:p>
            <a:pPr eaLnBrk="1" hangingPunct="1">
              <a:lnSpc>
                <a:spcPct val="90000"/>
              </a:lnSpc>
              <a:spcBef>
                <a:spcPts val="1800"/>
              </a:spcBef>
            </a:pPr>
            <a:r>
              <a:rPr lang="en-US" dirty="0"/>
              <a:t>Job Costing </a:t>
            </a:r>
            <a:endParaRPr lang="en-US" altLang="en-US" dirty="0"/>
          </a:p>
          <a:p>
            <a:pPr eaLnBrk="1" hangingPunct="1">
              <a:lnSpc>
                <a:spcPct val="90000"/>
              </a:lnSpc>
              <a:spcBef>
                <a:spcPts val="1800"/>
              </a:spcBef>
            </a:pPr>
            <a:r>
              <a:rPr lang="en-US" dirty="0"/>
              <a:t>Recording Sales </a:t>
            </a:r>
            <a:endParaRPr lang="en-US" altLang="en-US" dirty="0"/>
          </a:p>
          <a:p>
            <a:pPr eaLnBrk="1" hangingPunct="1">
              <a:lnSpc>
                <a:spcPct val="90000"/>
              </a:lnSpc>
              <a:spcBef>
                <a:spcPts val="1800"/>
              </a:spcBef>
            </a:pPr>
            <a:r>
              <a:rPr lang="en-US" dirty="0"/>
              <a:t>Receiving Payments from Customers </a:t>
            </a:r>
            <a:endParaRPr lang="en-US" altLang="en-US" dirty="0"/>
          </a:p>
          <a:p>
            <a:pPr eaLnBrk="1" hangingPunct="1">
              <a:lnSpc>
                <a:spcPct val="90000"/>
              </a:lnSpc>
              <a:spcBef>
                <a:spcPts val="1800"/>
              </a:spcBef>
            </a:pPr>
            <a:r>
              <a:rPr lang="en-US" dirty="0"/>
              <a:t>Making Bank Deposits </a:t>
            </a:r>
            <a:endParaRPr lang="en-US" altLang="en-US" dirty="0"/>
          </a:p>
          <a:p>
            <a:pPr eaLnBrk="1" hangingPunct="1">
              <a:lnSpc>
                <a:spcPct val="90000"/>
              </a:lnSpc>
              <a:spcBef>
                <a:spcPts val="1800"/>
              </a:spcBef>
            </a:pPr>
            <a:r>
              <a:rPr lang="en-US" dirty="0"/>
              <a:t>Income Tracker </a:t>
            </a:r>
            <a:endParaRPr lang="en-US" alt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defRPr/>
            </a:pPr>
            <a:r>
              <a:rPr lang="en-US" smtClean="0"/>
              <a:t>Tracking Company Sales</a:t>
            </a:r>
          </a:p>
        </p:txBody>
      </p:sp>
      <p:sp>
        <p:nvSpPr>
          <p:cNvPr id="35843" name="Rectangle 3"/>
          <p:cNvSpPr>
            <a:spLocks noGrp="1" noChangeArrowheads="1"/>
          </p:cNvSpPr>
          <p:nvPr>
            <p:ph idx="1"/>
          </p:nvPr>
        </p:nvSpPr>
        <p:spPr/>
        <p:txBody>
          <a:bodyPr/>
          <a:lstStyle/>
          <a:p>
            <a:pPr eaLnBrk="1" hangingPunct="1">
              <a:spcBef>
                <a:spcPts val="1800"/>
              </a:spcBef>
            </a:pPr>
            <a:r>
              <a:rPr lang="en-US" altLang="en-US" dirty="0" smtClean="0"/>
              <a:t>Sales Receipt:</a:t>
            </a:r>
          </a:p>
          <a:p>
            <a:pPr lvl="1" eaLnBrk="1" hangingPunct="1">
              <a:spcBef>
                <a:spcPts val="1800"/>
              </a:spcBef>
            </a:pPr>
            <a:r>
              <a:rPr lang="en-US" altLang="en-US" dirty="0" smtClean="0"/>
              <a:t>Cash customers </a:t>
            </a:r>
          </a:p>
          <a:p>
            <a:pPr eaLnBrk="1" hangingPunct="1">
              <a:spcBef>
                <a:spcPts val="1800"/>
              </a:spcBef>
            </a:pPr>
            <a:r>
              <a:rPr lang="en-US" altLang="en-US" dirty="0" smtClean="0"/>
              <a:t>Invoice</a:t>
            </a:r>
            <a:r>
              <a:rPr lang="en-US" altLang="en-US" dirty="0" smtClean="0"/>
              <a:t>:</a:t>
            </a:r>
          </a:p>
          <a:p>
            <a:pPr lvl="1" eaLnBrk="1" hangingPunct="1">
              <a:spcBef>
                <a:spcPts val="1800"/>
              </a:spcBef>
            </a:pPr>
            <a:r>
              <a:rPr lang="en-US" altLang="en-US" dirty="0" smtClean="0"/>
              <a:t>Credit Customers </a:t>
            </a:r>
          </a:p>
          <a:p>
            <a:pPr eaLnBrk="1" hangingPunct="1">
              <a:spcBef>
                <a:spcPts val="1800"/>
              </a:spcBef>
            </a:pPr>
            <a:r>
              <a:rPr lang="en-US" altLang="en-US" dirty="0" smtClean="0"/>
              <a:t>Both </a:t>
            </a:r>
            <a:r>
              <a:rPr lang="en-US" altLang="en-US" dirty="0" smtClean="0"/>
              <a:t>track detailed information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defRPr/>
            </a:pPr>
            <a:r>
              <a:rPr lang="en-US" dirty="0" smtClean="0"/>
              <a:t>Sale Receipt Workflow</a:t>
            </a:r>
          </a:p>
        </p:txBody>
      </p:sp>
      <p:pic>
        <p:nvPicPr>
          <p:cNvPr id="4" name="Picture 3" descr="C:\Users\Pat\AppData\Local\Temp\SNAGHTML216bbfd4.PNG"/>
          <p:cNvPicPr/>
          <p:nvPr/>
        </p:nvPicPr>
        <p:blipFill>
          <a:blip r:embed="rId3">
            <a:extLst>
              <a:ext uri="{28A0092B-C50C-407E-A947-70E740481C1C}">
                <a14:useLocalDpi xmlns:a14="http://schemas.microsoft.com/office/drawing/2010/main" val="0"/>
              </a:ext>
            </a:extLst>
          </a:blip>
          <a:srcRect/>
          <a:stretch>
            <a:fillRect/>
          </a:stretch>
        </p:blipFill>
        <p:spPr bwMode="auto">
          <a:xfrm>
            <a:off x="1371600" y="1295400"/>
            <a:ext cx="6781800" cy="4953000"/>
          </a:xfrm>
          <a:prstGeom prst="rect">
            <a:avLst/>
          </a:prstGeom>
          <a:noFill/>
          <a:ln>
            <a:no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defRPr/>
            </a:pPr>
            <a:r>
              <a:rPr lang="en-US" dirty="0" smtClean="0"/>
              <a:t>Invoicing Workflow</a:t>
            </a:r>
          </a:p>
        </p:txBody>
      </p:sp>
      <p:pic>
        <p:nvPicPr>
          <p:cNvPr id="45058" name="Picture 2" descr="C:\Users\Pat\AppData\Local\Temp\SNAGHTML24353b78.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2456" y="1371600"/>
            <a:ext cx="6759089" cy="481965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1254" name="Group 550"/>
          <p:cNvGraphicFramePr>
            <a:graphicFrameLocks noGrp="1"/>
          </p:cNvGraphicFramePr>
          <p:nvPr>
            <p:extLst>
              <p:ext uri="{D42A27DB-BD31-4B8C-83A1-F6EECF244321}">
                <p14:modId xmlns:p14="http://schemas.microsoft.com/office/powerpoint/2010/main" val="77241745"/>
              </p:ext>
            </p:extLst>
          </p:nvPr>
        </p:nvGraphicFramePr>
        <p:xfrm>
          <a:off x="1219200" y="1600200"/>
          <a:ext cx="6705600" cy="4733926"/>
        </p:xfrm>
        <a:graphic>
          <a:graphicData uri="http://schemas.openxmlformats.org/drawingml/2006/table">
            <a:tbl>
              <a:tblPr/>
              <a:tblGrid>
                <a:gridCol w="1230775"/>
                <a:gridCol w="1153211"/>
                <a:gridCol w="1391755"/>
                <a:gridCol w="1081502"/>
                <a:gridCol w="1848357"/>
              </a:tblGrid>
              <a:tr h="548628">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ITC Stone Serif Std Medium" pitchFamily="18" charset="0"/>
                          <a:ea typeface="Arial Unicode MS" pitchFamily="34" charset="-128"/>
                          <a:cs typeface="Times New Roman" pitchFamily="18" charset="0"/>
                        </a:rPr>
                        <a:t>Business Transaction</a:t>
                      </a:r>
                      <a:endParaRPr kumimoji="0" lang="en-US" sz="1800" b="0" i="0" u="none" strike="noStrike" cap="none" normalizeH="0" baseline="0" dirty="0" smtClean="0">
                        <a:ln>
                          <a:noFill/>
                        </a:ln>
                        <a:solidFill>
                          <a:schemeClr val="tx1"/>
                        </a:solidFill>
                        <a:effectLst/>
                        <a:latin typeface="Arial" charset="0"/>
                        <a:ea typeface="Arial Unicode MS" pitchFamily="34" charset="-128"/>
                        <a:cs typeface="Times New Roman" pitchFamily="18" charset="0"/>
                      </a:endParaRPr>
                    </a:p>
                  </a:txBody>
                  <a:tcPr marT="45714" marB="45714" anchor="ctr" horzOverflow="overflow">
                    <a:lnL w="7620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ITC Stone Serif Std Medium" pitchFamily="18" charset="0"/>
                          <a:ea typeface="Arial Unicode MS" pitchFamily="34" charset="-128"/>
                          <a:cs typeface="Times New Roman" pitchFamily="18" charset="0"/>
                        </a:rPr>
                        <a:t>Cash Customers </a:t>
                      </a:r>
                      <a:br>
                        <a:rPr kumimoji="0" lang="en-US" sz="1000" b="1" i="0" u="none" strike="noStrike" cap="none" normalizeH="0" baseline="0" smtClean="0">
                          <a:ln>
                            <a:noFill/>
                          </a:ln>
                          <a:solidFill>
                            <a:schemeClr val="tx1"/>
                          </a:solidFill>
                          <a:effectLst/>
                          <a:latin typeface="ITC Stone Serif Std Medium" pitchFamily="18" charset="0"/>
                          <a:ea typeface="Arial Unicode MS" pitchFamily="34" charset="-128"/>
                          <a:cs typeface="Times New Roman" pitchFamily="18" charset="0"/>
                        </a:rPr>
                      </a:br>
                      <a:r>
                        <a:rPr kumimoji="0" lang="en-US" sz="1000" b="1" i="0" u="none" strike="noStrike" cap="none" normalizeH="0" baseline="0" smtClean="0">
                          <a:ln>
                            <a:noFill/>
                          </a:ln>
                          <a:solidFill>
                            <a:schemeClr val="tx1"/>
                          </a:solidFill>
                          <a:effectLst/>
                          <a:latin typeface="ITC Stone Serif Std Medium" pitchFamily="18" charset="0"/>
                          <a:ea typeface="Arial Unicode MS" pitchFamily="34" charset="-128"/>
                          <a:cs typeface="Times New Roman" pitchFamily="18" charset="0"/>
                        </a:rPr>
                        <a:t>(Pay by cash, check or credit card at time of sale)</a:t>
                      </a:r>
                      <a:endParaRPr kumimoji="0" lang="en-US" sz="1800" b="0" i="0" u="none" strike="noStrike" cap="none" normalizeH="0" baseline="0" smtClean="0">
                        <a:ln>
                          <a:noFill/>
                        </a:ln>
                        <a:solidFill>
                          <a:schemeClr val="tx1"/>
                        </a:solidFill>
                        <a:effectLst/>
                        <a:latin typeface="Arial" charset="0"/>
                        <a:ea typeface="Arial Unicode MS" pitchFamily="34" charset="-128"/>
                        <a:cs typeface="Times New Roman" pitchFamily="18" charset="0"/>
                      </a:endParaRPr>
                    </a:p>
                  </a:txBody>
                  <a:tcPr marT="45714" marB="45714"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ITC Stone Serif Std Medium" pitchFamily="18" charset="0"/>
                          <a:ea typeface="Arial Unicode MS" pitchFamily="34" charset="-128"/>
                          <a:cs typeface="Times New Roman" pitchFamily="18" charset="0"/>
                        </a:rPr>
                        <a:t>Credit Customers </a:t>
                      </a:r>
                      <a:br>
                        <a:rPr kumimoji="0" lang="en-US" sz="1000" b="1" i="0" u="none" strike="noStrike" cap="none" normalizeH="0" baseline="0" smtClean="0">
                          <a:ln>
                            <a:noFill/>
                          </a:ln>
                          <a:solidFill>
                            <a:schemeClr val="tx1"/>
                          </a:solidFill>
                          <a:effectLst/>
                          <a:latin typeface="ITC Stone Serif Std Medium" pitchFamily="18" charset="0"/>
                          <a:ea typeface="Arial Unicode MS" pitchFamily="34" charset="-128"/>
                          <a:cs typeface="Times New Roman" pitchFamily="18" charset="0"/>
                        </a:rPr>
                      </a:br>
                      <a:r>
                        <a:rPr kumimoji="0" lang="en-US" sz="1000" b="1" i="0" u="none" strike="noStrike" cap="none" normalizeH="0" baseline="0" smtClean="0">
                          <a:ln>
                            <a:noFill/>
                          </a:ln>
                          <a:solidFill>
                            <a:schemeClr val="tx1"/>
                          </a:solidFill>
                          <a:effectLst/>
                          <a:latin typeface="ITC Stone Serif Std Medium" pitchFamily="18" charset="0"/>
                          <a:ea typeface="Arial Unicode MS" pitchFamily="34" charset="-128"/>
                          <a:cs typeface="Times New Roman" pitchFamily="18" charset="0"/>
                        </a:rPr>
                        <a:t>(Pay on a date after the sale date)</a:t>
                      </a:r>
                      <a:endParaRPr kumimoji="0" lang="en-US" sz="1800" b="0" i="0" u="none" strike="noStrike" cap="none" normalizeH="0" baseline="0" smtClean="0">
                        <a:ln>
                          <a:noFill/>
                        </a:ln>
                        <a:solidFill>
                          <a:schemeClr val="tx1"/>
                        </a:solidFill>
                        <a:effectLst/>
                        <a:latin typeface="Arial" charset="0"/>
                        <a:ea typeface="Arial Unicode MS" pitchFamily="34" charset="-128"/>
                        <a:cs typeface="Times New Roman" pitchFamily="18" charset="0"/>
                      </a:endParaRPr>
                    </a:p>
                  </a:txBody>
                  <a:tcPr marT="45714" marB="45714" anchor="ctr" horzOverflow="overflow">
                    <a:lnL w="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762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r>
              <a:tr h="396228">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ITC Stone Serif Std Medium" pitchFamily="18" charset="0"/>
                          <a:ea typeface="Arial Unicode MS" pitchFamily="34" charset="-128"/>
                          <a:cs typeface="Times New Roman" pitchFamily="18" charset="0"/>
                        </a:rPr>
                        <a:t>QuickBooks Transaction</a:t>
                      </a:r>
                      <a:endParaRPr kumimoji="0" lang="en-US" sz="1800" b="0" i="0" u="none" strike="noStrike" cap="none" normalizeH="0" baseline="0" smtClean="0">
                        <a:ln>
                          <a:noFill/>
                        </a:ln>
                        <a:solidFill>
                          <a:schemeClr val="tx1"/>
                        </a:solidFill>
                        <a:effectLst/>
                        <a:latin typeface="Arial" charset="0"/>
                        <a:ea typeface="Arial Unicode MS" pitchFamily="34" charset="-128"/>
                        <a:cs typeface="Times New Roman" pitchFamily="18" charset="0"/>
                      </a:endParaRPr>
                    </a:p>
                  </a:txBody>
                  <a:tcPr marT="45714" marB="45714"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ITC Stone Serif Std Medium" pitchFamily="18" charset="0"/>
                          <a:ea typeface="Arial Unicode MS" pitchFamily="34" charset="-128"/>
                          <a:cs typeface="Times New Roman" pitchFamily="18" charset="0"/>
                        </a:rPr>
                        <a:t>Accounting Entry</a:t>
                      </a:r>
                      <a:endParaRPr kumimoji="0" lang="en-US" sz="1800" b="0" i="0" u="none" strike="noStrike" cap="none" normalizeH="0" baseline="0" smtClean="0">
                        <a:ln>
                          <a:noFill/>
                        </a:ln>
                        <a:solidFill>
                          <a:schemeClr val="tx1"/>
                        </a:solidFill>
                        <a:effectLst/>
                        <a:latin typeface="Arial" charset="0"/>
                        <a:ea typeface="Arial Unicode MS" pitchFamily="34" charset="-128"/>
                        <a:cs typeface="Times New Roman" pitchFamily="18" charset="0"/>
                      </a:endParaRPr>
                    </a:p>
                  </a:txBody>
                  <a:tcPr marT="45714" marB="45714"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ITC Stone Serif Std Medium" pitchFamily="18" charset="0"/>
                          <a:ea typeface="Arial Unicode MS" pitchFamily="34" charset="-128"/>
                          <a:cs typeface="Times New Roman" pitchFamily="18" charset="0"/>
                        </a:rPr>
                        <a:t>QuickBooks Transaction</a:t>
                      </a:r>
                      <a:endParaRPr kumimoji="0" lang="en-US" sz="1800" b="0" i="0" u="none" strike="noStrike" cap="none" normalizeH="0" baseline="0" smtClean="0">
                        <a:ln>
                          <a:noFill/>
                        </a:ln>
                        <a:solidFill>
                          <a:schemeClr val="tx1"/>
                        </a:solidFill>
                        <a:effectLst/>
                        <a:latin typeface="Arial" charset="0"/>
                        <a:ea typeface="Arial Unicode MS" pitchFamily="34" charset="-128"/>
                        <a:cs typeface="Times New Roman" pitchFamily="18" charset="0"/>
                      </a:endParaRPr>
                    </a:p>
                  </a:txBody>
                  <a:tcPr marT="45714" marB="45714"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ITC Stone Serif Std Medium" pitchFamily="18" charset="0"/>
                          <a:ea typeface="Arial Unicode MS" pitchFamily="34" charset="-128"/>
                          <a:cs typeface="Times New Roman" pitchFamily="18" charset="0"/>
                        </a:rPr>
                        <a:t>Accounting Entry</a:t>
                      </a:r>
                      <a:endParaRPr kumimoji="0" lang="en-US" sz="1800" b="0" i="0" u="none" strike="noStrike" cap="none" normalizeH="0" baseline="0" smtClean="0">
                        <a:ln>
                          <a:noFill/>
                        </a:ln>
                        <a:solidFill>
                          <a:schemeClr val="tx1"/>
                        </a:solidFill>
                        <a:effectLst/>
                        <a:latin typeface="Arial" charset="0"/>
                        <a:ea typeface="Arial Unicode MS" pitchFamily="34" charset="-128"/>
                        <a:cs typeface="Times New Roman" pitchFamily="18" charset="0"/>
                      </a:endParaRPr>
                    </a:p>
                  </a:txBody>
                  <a:tcPr marT="45714" marB="45714" anchor="ctr" horzOverflow="overflow">
                    <a:lnL w="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r>
              <a:tr h="68271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ITC Stone Serif Std Medium" pitchFamily="18" charset="0"/>
                          <a:ea typeface="Arial Unicode MS" pitchFamily="34" charset="-128"/>
                          <a:cs typeface="Times New Roman" pitchFamily="18" charset="0"/>
                        </a:rPr>
                        <a:t>Customer Estimate</a:t>
                      </a:r>
                      <a:br>
                        <a:rPr kumimoji="0" lang="en-US" sz="1000" b="1" i="0" u="none" strike="noStrike" cap="none" normalizeH="0" baseline="0" dirty="0" smtClean="0">
                          <a:ln>
                            <a:noFill/>
                          </a:ln>
                          <a:solidFill>
                            <a:schemeClr val="tx1"/>
                          </a:solidFill>
                          <a:effectLst/>
                          <a:latin typeface="ITC Stone Serif Std Medium" pitchFamily="18" charset="0"/>
                          <a:ea typeface="Arial Unicode MS" pitchFamily="34" charset="-128"/>
                          <a:cs typeface="Times New Roman" pitchFamily="18" charset="0"/>
                        </a:rPr>
                      </a:br>
                      <a:r>
                        <a:rPr kumimoji="0" lang="en-US" sz="1000" b="1" i="0" u="none" strike="noStrike" cap="none" normalizeH="0" baseline="0" dirty="0" smtClean="0">
                          <a:ln>
                            <a:noFill/>
                          </a:ln>
                          <a:solidFill>
                            <a:schemeClr val="tx1"/>
                          </a:solidFill>
                          <a:effectLst/>
                          <a:latin typeface="ITC Stone Serif Std Medium" pitchFamily="18" charset="0"/>
                          <a:ea typeface="Arial Unicode MS" pitchFamily="34" charset="-128"/>
                          <a:cs typeface="Times New Roman" pitchFamily="18" charset="0"/>
                        </a:rPr>
                        <a:t>(Optional)</a:t>
                      </a:r>
                      <a:endParaRPr kumimoji="0" lang="en-US" sz="1800" b="0" i="0" u="none" strike="noStrike" cap="none" normalizeH="0" baseline="0" dirty="0" smtClean="0">
                        <a:ln>
                          <a:noFill/>
                        </a:ln>
                        <a:solidFill>
                          <a:schemeClr val="tx1"/>
                        </a:solidFill>
                        <a:effectLst/>
                        <a:latin typeface="Arial" charset="0"/>
                        <a:ea typeface="Arial Unicode MS" pitchFamily="34" charset="-128"/>
                        <a:cs typeface="Times New Roman" pitchFamily="18" charset="0"/>
                      </a:endParaRPr>
                    </a:p>
                  </a:txBody>
                  <a:tcPr marT="45714" marB="45714" anchor="ctr" horzOverflow="overflow">
                    <a:lnL w="7620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ITC Stone Serif Std Medium" pitchFamily="18" charset="0"/>
                          <a:ea typeface="Arial Unicode MS" pitchFamily="34" charset="-128"/>
                          <a:cs typeface="Times New Roman" pitchFamily="18" charset="0"/>
                        </a:rPr>
                        <a:t>Not Usually Used</a:t>
                      </a:r>
                      <a:endParaRPr kumimoji="0" lang="en-US" sz="1800" b="0" i="0" u="none" strike="noStrike" cap="none" normalizeH="0" baseline="0" smtClean="0">
                        <a:ln>
                          <a:noFill/>
                        </a:ln>
                        <a:solidFill>
                          <a:schemeClr val="tx1"/>
                        </a:solidFill>
                        <a:effectLst/>
                        <a:latin typeface="Arial" charset="0"/>
                        <a:ea typeface="Arial Unicode MS" pitchFamily="34" charset="-128"/>
                        <a:cs typeface="Times New Roman" pitchFamily="18" charset="0"/>
                      </a:endParaRPr>
                    </a:p>
                  </a:txBody>
                  <a:tcPr marT="45714" marB="45714"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rgbClr val="333399"/>
                        </a:solidFill>
                        <a:effectLst/>
                        <a:latin typeface="Arial" charset="0"/>
                      </a:endParaRPr>
                    </a:p>
                  </a:txBody>
                  <a:tcPr marT="45714" marB="45714"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ITC Stone Serif Std Medium" pitchFamily="18" charset="0"/>
                          <a:ea typeface="Arial Unicode MS" pitchFamily="34" charset="-128"/>
                          <a:cs typeface="Times New Roman" pitchFamily="18" charset="0"/>
                        </a:rPr>
                        <a:t>Non-posting entry used to record estimates (bids) for customers or jobs.</a:t>
                      </a:r>
                      <a:endParaRPr kumimoji="0" lang="en-US" sz="1800" b="0" i="0" u="none" strike="noStrike" cap="none" normalizeH="0" baseline="0" smtClean="0">
                        <a:ln>
                          <a:noFill/>
                        </a:ln>
                        <a:solidFill>
                          <a:schemeClr val="tx1"/>
                        </a:solidFill>
                        <a:effectLst/>
                        <a:latin typeface="Arial" charset="0"/>
                        <a:ea typeface="Arial Unicode MS" pitchFamily="34" charset="-128"/>
                        <a:cs typeface="Times New Roman" pitchFamily="18" charset="0"/>
                      </a:endParaRPr>
                    </a:p>
                  </a:txBody>
                  <a:tcPr marT="45714" marB="45714" anchor="ctr" horzOverflow="overflow">
                    <a:lnL w="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r>
              <a:tr h="68413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ITC Stone Serif Std Medium" pitchFamily="18" charset="0"/>
                          <a:ea typeface="Arial Unicode MS" pitchFamily="34" charset="-128"/>
                          <a:cs typeface="Times New Roman" pitchFamily="18" charset="0"/>
                        </a:rPr>
                        <a:t>Customer </a:t>
                      </a:r>
                      <a:br>
                        <a:rPr kumimoji="0" lang="en-US" sz="1000" b="1" i="0" u="none" strike="noStrike" cap="none" normalizeH="0" baseline="0" smtClean="0">
                          <a:ln>
                            <a:noFill/>
                          </a:ln>
                          <a:solidFill>
                            <a:schemeClr val="tx1"/>
                          </a:solidFill>
                          <a:effectLst/>
                          <a:latin typeface="ITC Stone Serif Std Medium" pitchFamily="18" charset="0"/>
                          <a:ea typeface="Arial Unicode MS" pitchFamily="34" charset="-128"/>
                          <a:cs typeface="Times New Roman" pitchFamily="18" charset="0"/>
                        </a:rPr>
                      </a:br>
                      <a:r>
                        <a:rPr kumimoji="0" lang="en-US" sz="1000" b="1" i="0" u="none" strike="noStrike" cap="none" normalizeH="0" baseline="0" smtClean="0">
                          <a:ln>
                            <a:noFill/>
                          </a:ln>
                          <a:solidFill>
                            <a:schemeClr val="tx1"/>
                          </a:solidFill>
                          <a:effectLst/>
                          <a:latin typeface="ITC Stone Serif Std Medium" pitchFamily="18" charset="0"/>
                          <a:ea typeface="Arial Unicode MS" pitchFamily="34" charset="-128"/>
                          <a:cs typeface="Times New Roman" pitchFamily="18" charset="0"/>
                        </a:rPr>
                        <a:t>Sales Order (Optional)*</a:t>
                      </a:r>
                      <a:endParaRPr kumimoji="0" lang="en-US" sz="1800" b="0" i="0" u="none" strike="noStrike" cap="none" normalizeH="0" baseline="0" smtClean="0">
                        <a:ln>
                          <a:noFill/>
                        </a:ln>
                        <a:solidFill>
                          <a:schemeClr val="tx1"/>
                        </a:solidFill>
                        <a:effectLst/>
                        <a:latin typeface="Arial" charset="0"/>
                        <a:ea typeface="Arial Unicode MS" pitchFamily="34" charset="-128"/>
                        <a:cs typeface="Times New Roman" pitchFamily="18" charset="0"/>
                      </a:endParaRPr>
                    </a:p>
                  </a:txBody>
                  <a:tcPr marT="45714" marB="45714" anchor="ctr" horzOverflow="overflow">
                    <a:lnL w="7620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ITC Stone Serif Std Medium" pitchFamily="18" charset="0"/>
                          <a:ea typeface="Arial Unicode MS" pitchFamily="34" charset="-128"/>
                          <a:cs typeface="Times New Roman" pitchFamily="18" charset="0"/>
                        </a:rPr>
                        <a:t>Not Usually Used</a:t>
                      </a:r>
                      <a:endParaRPr kumimoji="0" lang="en-US" sz="1800" b="0" i="0" u="none" strike="noStrike" cap="none" normalizeH="0" baseline="0" smtClean="0">
                        <a:ln>
                          <a:noFill/>
                        </a:ln>
                        <a:solidFill>
                          <a:schemeClr val="tx1"/>
                        </a:solidFill>
                        <a:effectLst/>
                        <a:latin typeface="Arial" charset="0"/>
                        <a:ea typeface="Arial Unicode MS" pitchFamily="34" charset="-128"/>
                        <a:cs typeface="Times New Roman" pitchFamily="18" charset="0"/>
                      </a:endParaRPr>
                    </a:p>
                  </a:txBody>
                  <a:tcPr marT="45714" marB="45714"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rgbClr val="333399"/>
                        </a:solidFill>
                        <a:effectLst/>
                        <a:latin typeface="Arial" charset="0"/>
                      </a:endParaRPr>
                    </a:p>
                  </a:txBody>
                  <a:tcPr marT="45714" marB="45714"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ITC Stone Serif Std Medium" pitchFamily="18" charset="0"/>
                          <a:ea typeface="Arial Unicode MS" pitchFamily="34" charset="-128"/>
                          <a:cs typeface="Times New Roman" pitchFamily="18" charset="0"/>
                        </a:rPr>
                        <a:t>Non-posting entry used to record customer orders.</a:t>
                      </a:r>
                      <a:endParaRPr kumimoji="0" lang="en-US" sz="1800" b="0" i="0" u="none" strike="noStrike" cap="none" normalizeH="0" baseline="0" smtClean="0">
                        <a:ln>
                          <a:noFill/>
                        </a:ln>
                        <a:solidFill>
                          <a:schemeClr val="tx1"/>
                        </a:solidFill>
                        <a:effectLst/>
                        <a:latin typeface="Arial" charset="0"/>
                        <a:ea typeface="Arial Unicode MS" pitchFamily="34" charset="-128"/>
                        <a:cs typeface="Times New Roman" pitchFamily="18" charset="0"/>
                      </a:endParaRPr>
                    </a:p>
                  </a:txBody>
                  <a:tcPr marT="45714" marB="45714" anchor="ctr" horzOverflow="overflow">
                    <a:lnL w="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r>
              <a:tr h="85342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ITC Stone Serif Std Medium" pitchFamily="18" charset="0"/>
                          <a:ea typeface="Arial Unicode MS" pitchFamily="34" charset="-128"/>
                          <a:cs typeface="Times New Roman" pitchFamily="18" charset="0"/>
                        </a:rPr>
                        <a:t>Recording a Sale</a:t>
                      </a:r>
                      <a:endParaRPr kumimoji="0" lang="en-US" sz="1800" b="0" i="0" u="none" strike="noStrike" cap="none" normalizeH="0" baseline="0" smtClean="0">
                        <a:ln>
                          <a:noFill/>
                        </a:ln>
                        <a:solidFill>
                          <a:schemeClr val="tx1"/>
                        </a:solidFill>
                        <a:effectLst/>
                        <a:latin typeface="Arial" charset="0"/>
                        <a:ea typeface="Arial Unicode MS" pitchFamily="34" charset="-128"/>
                        <a:cs typeface="Times New Roman" pitchFamily="18" charset="0"/>
                      </a:endParaRPr>
                    </a:p>
                  </a:txBody>
                  <a:tcPr marT="45714" marB="45714" anchor="ctr" horzOverflow="overflow">
                    <a:lnL w="7620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rgbClr val="333399"/>
                        </a:solidFill>
                        <a:effectLst/>
                        <a:latin typeface="Arial" charset="0"/>
                      </a:endParaRPr>
                    </a:p>
                  </a:txBody>
                  <a:tcPr marT="45714" marB="45714"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ITC Stone Serif Std Medium" pitchFamily="18" charset="0"/>
                          <a:ea typeface="Arial Unicode MS" pitchFamily="34" charset="-128"/>
                          <a:cs typeface="Times New Roman" pitchFamily="18" charset="0"/>
                        </a:rPr>
                        <a:t>Increase (debit) </a:t>
                      </a:r>
                      <a:r>
                        <a:rPr kumimoji="0" lang="en-US" sz="1000" b="1" i="0" u="none" strike="noStrike" cap="none" normalizeH="0" baseline="0" smtClean="0">
                          <a:ln>
                            <a:noFill/>
                          </a:ln>
                          <a:solidFill>
                            <a:schemeClr val="tx1"/>
                          </a:solidFill>
                          <a:effectLst/>
                          <a:latin typeface="ITC Stone Serif Std Medium" pitchFamily="18" charset="0"/>
                          <a:ea typeface="Arial Unicode MS" pitchFamily="34" charset="-128"/>
                          <a:cs typeface="Times New Roman" pitchFamily="18" charset="0"/>
                        </a:rPr>
                        <a:t>Undeposited Funds</a:t>
                      </a:r>
                      <a:r>
                        <a:rPr kumimoji="0" lang="en-US" sz="1000" b="0" i="0" u="none" strike="noStrike" cap="none" normalizeH="0" baseline="0" smtClean="0">
                          <a:ln>
                            <a:noFill/>
                          </a:ln>
                          <a:solidFill>
                            <a:schemeClr val="tx1"/>
                          </a:solidFill>
                          <a:effectLst/>
                          <a:latin typeface="ITC Stone Serif Std Medium" pitchFamily="18" charset="0"/>
                          <a:ea typeface="Arial Unicode MS" pitchFamily="34" charset="-128"/>
                          <a:cs typeface="Times New Roman" pitchFamily="18" charset="0"/>
                        </a:rPr>
                        <a:t>, increase (credit) </a:t>
                      </a:r>
                      <a:r>
                        <a:rPr kumimoji="0" lang="en-US" sz="1000" b="0" i="1" u="none" strike="noStrike" cap="none" normalizeH="0" baseline="0" smtClean="0">
                          <a:ln>
                            <a:noFill/>
                          </a:ln>
                          <a:solidFill>
                            <a:schemeClr val="tx1"/>
                          </a:solidFill>
                          <a:effectLst/>
                          <a:latin typeface="ITC Stone Serif Std Medium" pitchFamily="18" charset="0"/>
                          <a:ea typeface="Arial Unicode MS" pitchFamily="34" charset="-128"/>
                          <a:cs typeface="Times New Roman" pitchFamily="18" charset="0"/>
                        </a:rPr>
                        <a:t>income </a:t>
                      </a:r>
                      <a:r>
                        <a:rPr kumimoji="0" lang="en-US" sz="1000" b="0" i="0" u="none" strike="noStrike" cap="none" normalizeH="0" baseline="0" smtClean="0">
                          <a:ln>
                            <a:noFill/>
                          </a:ln>
                          <a:solidFill>
                            <a:schemeClr val="tx1"/>
                          </a:solidFill>
                          <a:effectLst/>
                          <a:latin typeface="ITC Stone Serif Std Medium" pitchFamily="18" charset="0"/>
                          <a:ea typeface="Arial Unicode MS" pitchFamily="34" charset="-128"/>
                          <a:cs typeface="Times New Roman" pitchFamily="18" charset="0"/>
                        </a:rPr>
                        <a:t>account.</a:t>
                      </a:r>
                      <a:endParaRPr kumimoji="0" lang="en-US" sz="1800" b="0" i="0" u="none" strike="noStrike" cap="none" normalizeH="0" baseline="0" smtClean="0">
                        <a:ln>
                          <a:noFill/>
                        </a:ln>
                        <a:solidFill>
                          <a:schemeClr val="tx1"/>
                        </a:solidFill>
                        <a:effectLst/>
                        <a:latin typeface="Arial" charset="0"/>
                        <a:ea typeface="Arial Unicode MS" pitchFamily="34" charset="-128"/>
                        <a:cs typeface="Times New Roman" pitchFamily="18" charset="0"/>
                      </a:endParaRPr>
                    </a:p>
                  </a:txBody>
                  <a:tcPr marT="45714" marB="45714"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rgbClr val="333399"/>
                        </a:solidFill>
                        <a:effectLst/>
                        <a:latin typeface="Arial" charset="0"/>
                      </a:endParaRPr>
                    </a:p>
                  </a:txBody>
                  <a:tcPr marT="45714" marB="45714"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ITC Stone Serif Std Medium" pitchFamily="18" charset="0"/>
                          <a:ea typeface="Arial Unicode MS" pitchFamily="34" charset="-128"/>
                          <a:cs typeface="Times New Roman" pitchFamily="18" charset="0"/>
                        </a:rPr>
                        <a:t>Increase (debit) </a:t>
                      </a:r>
                      <a:r>
                        <a:rPr kumimoji="0" lang="en-US" sz="1000" b="1" i="0" u="none" strike="noStrike" cap="none" normalizeH="0" baseline="0" smtClean="0">
                          <a:ln>
                            <a:noFill/>
                          </a:ln>
                          <a:solidFill>
                            <a:schemeClr val="tx1"/>
                          </a:solidFill>
                          <a:effectLst/>
                          <a:latin typeface="ITC Stone Serif Std Medium" pitchFamily="18" charset="0"/>
                          <a:ea typeface="Arial Unicode MS" pitchFamily="34" charset="-128"/>
                          <a:cs typeface="Times New Roman" pitchFamily="18" charset="0"/>
                        </a:rPr>
                        <a:t>Accounts Receivable</a:t>
                      </a:r>
                      <a:r>
                        <a:rPr kumimoji="0" lang="en-US" sz="1000" b="0" i="0" u="none" strike="noStrike" cap="none" normalizeH="0" baseline="0" smtClean="0">
                          <a:ln>
                            <a:noFill/>
                          </a:ln>
                          <a:solidFill>
                            <a:schemeClr val="tx1"/>
                          </a:solidFill>
                          <a:effectLst/>
                          <a:latin typeface="ITC Stone Serif Std Medium" pitchFamily="18" charset="0"/>
                          <a:ea typeface="Arial Unicode MS" pitchFamily="34" charset="-128"/>
                          <a:cs typeface="Times New Roman" pitchFamily="18" charset="0"/>
                        </a:rPr>
                        <a:t>, increase (credit) </a:t>
                      </a:r>
                      <a:r>
                        <a:rPr kumimoji="0" lang="en-US" sz="1000" b="0" i="1" u="none" strike="noStrike" cap="none" normalizeH="0" baseline="0" smtClean="0">
                          <a:ln>
                            <a:noFill/>
                          </a:ln>
                          <a:solidFill>
                            <a:schemeClr val="tx1"/>
                          </a:solidFill>
                          <a:effectLst/>
                          <a:latin typeface="ITC Stone Serif Std Medium" pitchFamily="18" charset="0"/>
                          <a:ea typeface="Arial Unicode MS" pitchFamily="34" charset="-128"/>
                          <a:cs typeface="Times New Roman" pitchFamily="18" charset="0"/>
                        </a:rPr>
                        <a:t>income</a:t>
                      </a:r>
                      <a:r>
                        <a:rPr kumimoji="0" lang="en-US" sz="1000" b="1" i="0" u="none" strike="noStrike" cap="none" normalizeH="0" baseline="0" smtClean="0">
                          <a:ln>
                            <a:noFill/>
                          </a:ln>
                          <a:solidFill>
                            <a:schemeClr val="tx1"/>
                          </a:solidFill>
                          <a:effectLst/>
                          <a:latin typeface="ITC Stone Serif Std Medium" pitchFamily="18" charset="0"/>
                          <a:ea typeface="Arial Unicode MS" pitchFamily="34" charset="-128"/>
                          <a:cs typeface="Times New Roman" pitchFamily="18" charset="0"/>
                        </a:rPr>
                        <a:t> </a:t>
                      </a:r>
                      <a:r>
                        <a:rPr kumimoji="0" lang="en-US" sz="1000" b="0" i="0" u="none" strike="noStrike" cap="none" normalizeH="0" baseline="0" smtClean="0">
                          <a:ln>
                            <a:noFill/>
                          </a:ln>
                          <a:solidFill>
                            <a:schemeClr val="tx1"/>
                          </a:solidFill>
                          <a:effectLst/>
                          <a:latin typeface="ITC Stone Serif Std Medium" pitchFamily="18" charset="0"/>
                          <a:ea typeface="Arial Unicode MS" pitchFamily="34" charset="-128"/>
                          <a:cs typeface="Times New Roman" pitchFamily="18" charset="0"/>
                        </a:rPr>
                        <a:t>account.</a:t>
                      </a:r>
                      <a:endParaRPr kumimoji="0" lang="en-US" sz="1800" b="0" i="0" u="none" strike="noStrike" cap="none" normalizeH="0" baseline="0" smtClean="0">
                        <a:ln>
                          <a:noFill/>
                        </a:ln>
                        <a:solidFill>
                          <a:schemeClr val="tx1"/>
                        </a:solidFill>
                        <a:effectLst/>
                        <a:latin typeface="Arial" charset="0"/>
                        <a:ea typeface="Arial Unicode MS" pitchFamily="34" charset="-128"/>
                        <a:cs typeface="Times New Roman" pitchFamily="18" charset="0"/>
                      </a:endParaRPr>
                    </a:p>
                  </a:txBody>
                  <a:tcPr marT="45714" marB="45714" anchor="ctr" horzOverflow="overflow">
                    <a:lnL w="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r>
              <a:tr h="71536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ITC Stone Serif Std Medium" pitchFamily="18" charset="0"/>
                          <a:ea typeface="Arial Unicode MS" pitchFamily="34" charset="-128"/>
                          <a:cs typeface="Times New Roman" pitchFamily="18" charset="0"/>
                        </a:rPr>
                        <a:t>Receiving Money in Payment of an Invoice</a:t>
                      </a:r>
                      <a:endParaRPr kumimoji="0" lang="en-US" sz="1800" b="0" i="0" u="none" strike="noStrike" cap="none" normalizeH="0" baseline="0" smtClean="0">
                        <a:ln>
                          <a:noFill/>
                        </a:ln>
                        <a:solidFill>
                          <a:schemeClr val="tx1"/>
                        </a:solidFill>
                        <a:effectLst/>
                        <a:latin typeface="Arial" charset="0"/>
                        <a:ea typeface="Arial Unicode MS" pitchFamily="34" charset="-128"/>
                        <a:cs typeface="Times New Roman" pitchFamily="18" charset="0"/>
                      </a:endParaRPr>
                    </a:p>
                  </a:txBody>
                  <a:tcPr marT="45714" marB="45714" anchor="ctr" horzOverflow="overflow">
                    <a:lnL w="7620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ITC Stone Serif Std Medium" pitchFamily="18" charset="0"/>
                          <a:ea typeface="Arial Unicode MS" pitchFamily="34" charset="-128"/>
                          <a:cs typeface="Times New Roman" pitchFamily="18" charset="0"/>
                        </a:rPr>
                        <a:t>No additional action is required on the sales form</a:t>
                      </a:r>
                      <a:endParaRPr kumimoji="0" lang="en-US" sz="1800" b="0" i="0" u="none" strike="noStrike" cap="none" normalizeH="0" baseline="0" smtClean="0">
                        <a:ln>
                          <a:noFill/>
                        </a:ln>
                        <a:solidFill>
                          <a:schemeClr val="tx1"/>
                        </a:solidFill>
                        <a:effectLst/>
                        <a:latin typeface="Arial" charset="0"/>
                        <a:ea typeface="Arial Unicode MS" pitchFamily="34" charset="-128"/>
                        <a:cs typeface="Times New Roman" pitchFamily="18" charset="0"/>
                      </a:endParaRPr>
                    </a:p>
                  </a:txBody>
                  <a:tcPr marT="45714" marB="45714"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rgbClr val="333399"/>
                        </a:solidFill>
                        <a:effectLst/>
                        <a:latin typeface="Arial" charset="0"/>
                      </a:endParaRPr>
                    </a:p>
                  </a:txBody>
                  <a:tcPr marT="45714" marB="45714"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ITC Stone Serif Std Medium" pitchFamily="18" charset="0"/>
                          <a:ea typeface="Arial Unicode MS" pitchFamily="34" charset="-128"/>
                          <a:cs typeface="Times New Roman" pitchFamily="18" charset="0"/>
                        </a:rPr>
                        <a:t>Decrease (credit) </a:t>
                      </a:r>
                      <a:r>
                        <a:rPr kumimoji="0" lang="en-US" sz="1000" b="1" i="0" u="none" strike="noStrike" cap="none" normalizeH="0" baseline="0" smtClean="0">
                          <a:ln>
                            <a:noFill/>
                          </a:ln>
                          <a:solidFill>
                            <a:schemeClr val="tx1"/>
                          </a:solidFill>
                          <a:effectLst/>
                          <a:latin typeface="ITC Stone Serif Std Medium" pitchFamily="18" charset="0"/>
                          <a:ea typeface="Arial Unicode MS" pitchFamily="34" charset="-128"/>
                          <a:cs typeface="Times New Roman" pitchFamily="18" charset="0"/>
                        </a:rPr>
                        <a:t>Accounts Receivable</a:t>
                      </a:r>
                      <a:r>
                        <a:rPr kumimoji="0" lang="en-US" sz="1000" b="0" i="0" u="none" strike="noStrike" cap="none" normalizeH="0" baseline="0" smtClean="0">
                          <a:ln>
                            <a:noFill/>
                          </a:ln>
                          <a:solidFill>
                            <a:schemeClr val="tx1"/>
                          </a:solidFill>
                          <a:effectLst/>
                          <a:latin typeface="ITC Stone Serif Std Medium" pitchFamily="18" charset="0"/>
                          <a:ea typeface="Arial Unicode MS" pitchFamily="34" charset="-128"/>
                          <a:cs typeface="Times New Roman" pitchFamily="18" charset="0"/>
                        </a:rPr>
                        <a:t>, increase (debit) </a:t>
                      </a:r>
                      <a:r>
                        <a:rPr kumimoji="0" lang="en-US" sz="1000" b="1" i="0" u="none" strike="noStrike" cap="none" normalizeH="0" baseline="0" smtClean="0">
                          <a:ln>
                            <a:noFill/>
                          </a:ln>
                          <a:solidFill>
                            <a:schemeClr val="tx1"/>
                          </a:solidFill>
                          <a:effectLst/>
                          <a:latin typeface="ITC Stone Serif Std Medium" pitchFamily="18" charset="0"/>
                          <a:ea typeface="Arial Unicode MS" pitchFamily="34" charset="-128"/>
                          <a:cs typeface="Times New Roman" pitchFamily="18" charset="0"/>
                        </a:rPr>
                        <a:t>Undeposited Funds</a:t>
                      </a:r>
                      <a:r>
                        <a:rPr kumimoji="0" lang="en-US" sz="1000" b="0" i="0" u="none" strike="noStrike" cap="none" normalizeH="0" baseline="0" smtClean="0">
                          <a:ln>
                            <a:noFill/>
                          </a:ln>
                          <a:solidFill>
                            <a:schemeClr val="tx1"/>
                          </a:solidFill>
                          <a:effectLst/>
                          <a:latin typeface="ITC Stone Serif Std Medium" pitchFamily="18" charset="0"/>
                          <a:ea typeface="Arial Unicode MS" pitchFamily="34" charset="-128"/>
                          <a:cs typeface="Times New Roman" pitchFamily="18" charset="0"/>
                        </a:rPr>
                        <a:t>.</a:t>
                      </a:r>
                      <a:endParaRPr kumimoji="0" lang="en-US" sz="1800" b="0" i="0" u="none" strike="noStrike" cap="none" normalizeH="0" baseline="0" smtClean="0">
                        <a:ln>
                          <a:noFill/>
                        </a:ln>
                        <a:solidFill>
                          <a:schemeClr val="tx1"/>
                        </a:solidFill>
                        <a:effectLst/>
                        <a:latin typeface="Arial" charset="0"/>
                        <a:ea typeface="Arial Unicode MS" pitchFamily="34" charset="-128"/>
                        <a:cs typeface="Times New Roman" pitchFamily="18" charset="0"/>
                      </a:endParaRPr>
                    </a:p>
                  </a:txBody>
                  <a:tcPr marT="45714" marB="45714" anchor="ctr" horzOverflow="overflow">
                    <a:lnL w="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r>
              <a:tr h="85342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chemeClr val="tx1"/>
                          </a:solidFill>
                          <a:effectLst/>
                          <a:latin typeface="ITC Stone Serif Std Medium" pitchFamily="18" charset="0"/>
                          <a:ea typeface="Arial Unicode MS" pitchFamily="34" charset="-128"/>
                          <a:cs typeface="Times New Roman" pitchFamily="18" charset="0"/>
                        </a:rPr>
                        <a:t>Depositing Money in the Bank</a:t>
                      </a:r>
                      <a:endParaRPr kumimoji="0" lang="en-US" sz="1800" b="0" i="0" u="none" strike="noStrike" cap="none" normalizeH="0" baseline="0" smtClean="0">
                        <a:ln>
                          <a:noFill/>
                        </a:ln>
                        <a:solidFill>
                          <a:schemeClr val="tx1"/>
                        </a:solidFill>
                        <a:effectLst/>
                        <a:latin typeface="Arial" charset="0"/>
                        <a:ea typeface="Arial Unicode MS" pitchFamily="34" charset="-128"/>
                        <a:cs typeface="Times New Roman" pitchFamily="18" charset="0"/>
                      </a:endParaRPr>
                    </a:p>
                  </a:txBody>
                  <a:tcPr marT="45714" marB="45714" anchor="ctr" horzOverflow="overflow">
                    <a:lnL w="7620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rgbClr val="333399"/>
                        </a:solidFill>
                        <a:effectLst/>
                        <a:latin typeface="Arial" charset="0"/>
                      </a:endParaRPr>
                    </a:p>
                  </a:txBody>
                  <a:tcPr marT="45714" marB="45714"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smtClean="0">
                          <a:ln>
                            <a:noFill/>
                          </a:ln>
                          <a:solidFill>
                            <a:schemeClr val="tx1"/>
                          </a:solidFill>
                          <a:effectLst/>
                          <a:latin typeface="ITC Stone Serif Std Medium" pitchFamily="18" charset="0"/>
                          <a:ea typeface="Arial Unicode MS" pitchFamily="34" charset="-128"/>
                          <a:cs typeface="Times New Roman" pitchFamily="18" charset="0"/>
                        </a:rPr>
                        <a:t>Increase (debit) </a:t>
                      </a:r>
                      <a:r>
                        <a:rPr kumimoji="0" lang="en-US" sz="1000" b="0" i="1" u="none" strike="noStrike" cap="none" normalizeH="0" baseline="0" smtClean="0">
                          <a:ln>
                            <a:noFill/>
                          </a:ln>
                          <a:solidFill>
                            <a:schemeClr val="tx1"/>
                          </a:solidFill>
                          <a:effectLst/>
                          <a:latin typeface="ITC Stone Serif Std Medium" pitchFamily="18" charset="0"/>
                          <a:ea typeface="Arial Unicode MS" pitchFamily="34" charset="-128"/>
                          <a:cs typeface="Times New Roman" pitchFamily="18" charset="0"/>
                        </a:rPr>
                        <a:t>bank</a:t>
                      </a:r>
                      <a:r>
                        <a:rPr kumimoji="0" lang="en-US" sz="1000" b="0" i="0" u="none" strike="noStrike" cap="none" normalizeH="0" baseline="0" smtClean="0">
                          <a:ln>
                            <a:noFill/>
                          </a:ln>
                          <a:solidFill>
                            <a:schemeClr val="tx1"/>
                          </a:solidFill>
                          <a:effectLst/>
                          <a:latin typeface="ITC Stone Serif Std Medium" pitchFamily="18" charset="0"/>
                          <a:ea typeface="Arial Unicode MS" pitchFamily="34" charset="-128"/>
                          <a:cs typeface="Times New Roman" pitchFamily="18" charset="0"/>
                        </a:rPr>
                        <a:t> Account, decrease (credit) </a:t>
                      </a:r>
                      <a:r>
                        <a:rPr kumimoji="0" lang="en-US" sz="1000" b="1" i="0" u="none" strike="noStrike" cap="none" normalizeH="0" baseline="0" smtClean="0">
                          <a:ln>
                            <a:noFill/>
                          </a:ln>
                          <a:solidFill>
                            <a:schemeClr val="tx1"/>
                          </a:solidFill>
                          <a:effectLst/>
                          <a:latin typeface="ITC Stone Serif Std Medium" pitchFamily="18" charset="0"/>
                          <a:ea typeface="Arial Unicode MS" pitchFamily="34" charset="-128"/>
                          <a:cs typeface="Times New Roman" pitchFamily="18" charset="0"/>
                        </a:rPr>
                        <a:t>Undeposited Funds</a:t>
                      </a:r>
                      <a:r>
                        <a:rPr kumimoji="0" lang="en-US" sz="1000" b="0" i="0" u="none" strike="noStrike" cap="none" normalizeH="0" baseline="0" smtClean="0">
                          <a:ln>
                            <a:noFill/>
                          </a:ln>
                          <a:solidFill>
                            <a:schemeClr val="tx1"/>
                          </a:solidFill>
                          <a:effectLst/>
                          <a:latin typeface="ITC Stone Serif Std Medium" pitchFamily="18" charset="0"/>
                          <a:ea typeface="Arial Unicode MS" pitchFamily="34" charset="-128"/>
                          <a:cs typeface="Times New Roman" pitchFamily="18" charset="0"/>
                        </a:rPr>
                        <a:t>.</a:t>
                      </a:r>
                      <a:endParaRPr kumimoji="0" lang="en-US" sz="1800" b="0" i="0" u="none" strike="noStrike" cap="none" normalizeH="0" baseline="0" smtClean="0">
                        <a:ln>
                          <a:noFill/>
                        </a:ln>
                        <a:solidFill>
                          <a:schemeClr val="tx1"/>
                        </a:solidFill>
                        <a:effectLst/>
                        <a:latin typeface="Arial" charset="0"/>
                        <a:ea typeface="Arial Unicode MS" pitchFamily="34" charset="-128"/>
                        <a:cs typeface="Times New Roman" pitchFamily="18" charset="0"/>
                      </a:endParaRPr>
                    </a:p>
                  </a:txBody>
                  <a:tcPr marT="45714" marB="45714"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rgbClr val="333399"/>
                        </a:solidFill>
                        <a:effectLst/>
                        <a:latin typeface="Arial" charset="0"/>
                      </a:endParaRPr>
                    </a:p>
                  </a:txBody>
                  <a:tcPr marT="45714" marB="45714" anchor="ctr" horzOverflow="overflow">
                    <a:lnL w="0" cap="flat" cmpd="sng" algn="ctr">
                      <a:solidFill>
                        <a:srgbClr val="000000"/>
                      </a:solidFill>
                      <a:prstDash val="solid"/>
                      <a:round/>
                      <a:headEnd type="none" w="med" len="med"/>
                      <a:tailEnd type="none" w="med" len="med"/>
                    </a:lnL>
                    <a:lnR w="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ITC Stone Serif Std Medium" pitchFamily="18" charset="0"/>
                          <a:ea typeface="Arial Unicode MS" pitchFamily="34" charset="-128"/>
                          <a:cs typeface="Times New Roman" pitchFamily="18" charset="0"/>
                        </a:rPr>
                        <a:t>Decrease (credit) </a:t>
                      </a:r>
                      <a:r>
                        <a:rPr kumimoji="0" lang="en-US" sz="1000" b="1" i="0" u="none" strike="noStrike" cap="none" normalizeH="0" baseline="0" dirty="0" smtClean="0">
                          <a:ln>
                            <a:noFill/>
                          </a:ln>
                          <a:solidFill>
                            <a:schemeClr val="tx1"/>
                          </a:solidFill>
                          <a:effectLst/>
                          <a:latin typeface="ITC Stone Serif Std Medium" pitchFamily="18" charset="0"/>
                          <a:ea typeface="Arial Unicode MS" pitchFamily="34" charset="-128"/>
                          <a:cs typeface="Times New Roman" pitchFamily="18" charset="0"/>
                        </a:rPr>
                        <a:t>Undeposited Funds,</a:t>
                      </a:r>
                      <a:r>
                        <a:rPr kumimoji="0" lang="en-US" sz="1000" b="0" i="0" u="none" strike="noStrike" cap="none" normalizeH="0" baseline="0" dirty="0" smtClean="0">
                          <a:ln>
                            <a:noFill/>
                          </a:ln>
                          <a:solidFill>
                            <a:schemeClr val="tx1"/>
                          </a:solidFill>
                          <a:effectLst/>
                          <a:latin typeface="ITC Stone Serif Std Medium" pitchFamily="18" charset="0"/>
                          <a:ea typeface="Arial Unicode MS" pitchFamily="34" charset="-128"/>
                          <a:cs typeface="Times New Roman" pitchFamily="18" charset="0"/>
                        </a:rPr>
                        <a:t> increase (debit) </a:t>
                      </a:r>
                      <a:r>
                        <a:rPr kumimoji="0" lang="en-US" sz="1000" b="0" i="1" u="none" strike="noStrike" cap="none" normalizeH="0" baseline="0" dirty="0" smtClean="0">
                          <a:ln>
                            <a:noFill/>
                          </a:ln>
                          <a:solidFill>
                            <a:schemeClr val="tx1"/>
                          </a:solidFill>
                          <a:effectLst/>
                          <a:latin typeface="ITC Stone Serif Std Medium" pitchFamily="18" charset="0"/>
                          <a:ea typeface="Arial Unicode MS" pitchFamily="34" charset="-128"/>
                          <a:cs typeface="Times New Roman" pitchFamily="18" charset="0"/>
                        </a:rPr>
                        <a:t>bank</a:t>
                      </a:r>
                      <a:r>
                        <a:rPr kumimoji="0" lang="en-US" sz="1000" b="0" i="0" u="none" strike="noStrike" cap="none" normalizeH="0" baseline="0" dirty="0" smtClean="0">
                          <a:ln>
                            <a:noFill/>
                          </a:ln>
                          <a:solidFill>
                            <a:schemeClr val="tx1"/>
                          </a:solidFill>
                          <a:effectLst/>
                          <a:latin typeface="ITC Stone Serif Std Medium" pitchFamily="18" charset="0"/>
                          <a:ea typeface="Arial Unicode MS" pitchFamily="34" charset="-128"/>
                          <a:cs typeface="Times New Roman" pitchFamily="18" charset="0"/>
                        </a:rPr>
                        <a:t> Account.</a:t>
                      </a:r>
                      <a:endParaRPr kumimoji="0" lang="en-US" sz="1800" b="0" i="0" u="none" strike="noStrike" cap="none" normalizeH="0" baseline="0" dirty="0" smtClean="0">
                        <a:ln>
                          <a:noFill/>
                        </a:ln>
                        <a:solidFill>
                          <a:schemeClr val="tx1"/>
                        </a:solidFill>
                        <a:effectLst/>
                        <a:latin typeface="Arial" charset="0"/>
                        <a:ea typeface="Arial Unicode MS" pitchFamily="34" charset="-128"/>
                        <a:cs typeface="Times New Roman" pitchFamily="18" charset="0"/>
                      </a:endParaRPr>
                    </a:p>
                  </a:txBody>
                  <a:tcPr marT="45714" marB="45714" anchor="ctr" horzOverflow="overflow">
                    <a:lnL w="0" cap="flat" cmpd="sng" algn="ctr">
                      <a:solidFill>
                        <a:srgbClr val="000000"/>
                      </a:solidFill>
                      <a:prstDash val="solid"/>
                      <a:round/>
                      <a:headEnd type="none" w="med" len="med"/>
                      <a:tailEnd type="none" w="med" len="med"/>
                    </a:lnL>
                    <a:lnR w="7620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762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7456" name="Rectangle 2"/>
          <p:cNvSpPr>
            <a:spLocks noGrp="1" noChangeArrowheads="1"/>
          </p:cNvSpPr>
          <p:nvPr>
            <p:ph type="title"/>
          </p:nvPr>
        </p:nvSpPr>
        <p:spPr>
          <a:xfrm>
            <a:off x="457200" y="152400"/>
            <a:ext cx="8229600" cy="990600"/>
          </a:xfrm>
        </p:spPr>
        <p:txBody>
          <a:bodyPr/>
          <a:lstStyle/>
          <a:p>
            <a:pPr eaLnBrk="1" hangingPunct="1">
              <a:defRPr/>
            </a:pPr>
            <a:r>
              <a:rPr lang="en-US" smtClean="0"/>
              <a:t>Steps in the Sales Process</a:t>
            </a:r>
          </a:p>
        </p:txBody>
      </p:sp>
      <p:sp>
        <p:nvSpPr>
          <p:cNvPr id="38961" name="Rectangle 3"/>
          <p:cNvSpPr>
            <a:spLocks noChangeArrowheads="1"/>
          </p:cNvSpPr>
          <p:nvPr/>
        </p:nvSpPr>
        <p:spPr bwMode="ltGray">
          <a:xfrm>
            <a:off x="998538" y="1673225"/>
            <a:ext cx="8001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38962" name="Rectangle 4"/>
          <p:cNvSpPr>
            <a:spLocks noChangeArrowheads="1"/>
          </p:cNvSpPr>
          <p:nvPr/>
        </p:nvSpPr>
        <p:spPr bwMode="ltGray">
          <a:xfrm>
            <a:off x="998538" y="1673225"/>
            <a:ext cx="85725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38963" name="Rectangle 5"/>
          <p:cNvSpPr>
            <a:spLocks noChangeArrowheads="1"/>
          </p:cNvSpPr>
          <p:nvPr/>
        </p:nvSpPr>
        <p:spPr bwMode="ltGray">
          <a:xfrm>
            <a:off x="998538" y="1673225"/>
            <a:ext cx="85725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38964" name="Rectangle 6"/>
          <p:cNvSpPr>
            <a:spLocks noChangeArrowheads="1"/>
          </p:cNvSpPr>
          <p:nvPr/>
        </p:nvSpPr>
        <p:spPr bwMode="ltGray">
          <a:xfrm>
            <a:off x="998538" y="1673225"/>
            <a:ext cx="8001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38965" name="Rectangle 7"/>
          <p:cNvSpPr>
            <a:spLocks noChangeArrowheads="1"/>
          </p:cNvSpPr>
          <p:nvPr/>
        </p:nvSpPr>
        <p:spPr bwMode="ltGray">
          <a:xfrm>
            <a:off x="998538" y="1673225"/>
            <a:ext cx="85725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38966" name="Rectangle 70"/>
          <p:cNvSpPr>
            <a:spLocks noChangeArrowheads="1"/>
          </p:cNvSpPr>
          <p:nvPr/>
        </p:nvSpPr>
        <p:spPr bwMode="ltGray">
          <a:xfrm>
            <a:off x="998538" y="938213"/>
            <a:ext cx="85725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38967" name="Rectangle 75"/>
          <p:cNvSpPr>
            <a:spLocks noChangeArrowheads="1"/>
          </p:cNvSpPr>
          <p:nvPr/>
        </p:nvSpPr>
        <p:spPr bwMode="ltGray">
          <a:xfrm>
            <a:off x="998538" y="938213"/>
            <a:ext cx="85725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38968" name="Rectangle 79"/>
          <p:cNvSpPr>
            <a:spLocks noChangeArrowheads="1"/>
          </p:cNvSpPr>
          <p:nvPr/>
        </p:nvSpPr>
        <p:spPr bwMode="ltGray">
          <a:xfrm>
            <a:off x="998538" y="938213"/>
            <a:ext cx="8001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38969" name="Rectangle 82"/>
          <p:cNvSpPr>
            <a:spLocks noChangeArrowheads="1"/>
          </p:cNvSpPr>
          <p:nvPr/>
        </p:nvSpPr>
        <p:spPr bwMode="ltGray">
          <a:xfrm>
            <a:off x="998538" y="938213"/>
            <a:ext cx="85725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38970" name="Rectangle 87"/>
          <p:cNvSpPr>
            <a:spLocks noChangeArrowheads="1"/>
          </p:cNvSpPr>
          <p:nvPr/>
        </p:nvSpPr>
        <p:spPr bwMode="ltGray">
          <a:xfrm>
            <a:off x="998538" y="938213"/>
            <a:ext cx="85725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38971" name="Rectangle 91"/>
          <p:cNvSpPr>
            <a:spLocks noChangeArrowheads="1"/>
          </p:cNvSpPr>
          <p:nvPr/>
        </p:nvSpPr>
        <p:spPr bwMode="ltGray">
          <a:xfrm>
            <a:off x="998538" y="938213"/>
            <a:ext cx="8001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38972" name="Rectangle 94"/>
          <p:cNvSpPr>
            <a:spLocks noChangeArrowheads="1"/>
          </p:cNvSpPr>
          <p:nvPr/>
        </p:nvSpPr>
        <p:spPr bwMode="ltGray">
          <a:xfrm>
            <a:off x="998538" y="938213"/>
            <a:ext cx="85725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38973" name="Rectangle 345"/>
          <p:cNvSpPr>
            <a:spLocks noChangeArrowheads="1"/>
          </p:cNvSpPr>
          <p:nvPr/>
        </p:nvSpPr>
        <p:spPr bwMode="ltGray">
          <a:xfrm>
            <a:off x="957263" y="639763"/>
            <a:ext cx="85725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38974" name="Rectangle 350"/>
          <p:cNvSpPr>
            <a:spLocks noChangeArrowheads="1"/>
          </p:cNvSpPr>
          <p:nvPr/>
        </p:nvSpPr>
        <p:spPr bwMode="ltGray">
          <a:xfrm>
            <a:off x="957263" y="639763"/>
            <a:ext cx="85725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38975" name="Rectangle 354"/>
          <p:cNvSpPr>
            <a:spLocks noChangeArrowheads="1"/>
          </p:cNvSpPr>
          <p:nvPr/>
        </p:nvSpPr>
        <p:spPr bwMode="ltGray">
          <a:xfrm>
            <a:off x="957263" y="639763"/>
            <a:ext cx="9144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38976" name="Rectangle 357"/>
          <p:cNvSpPr>
            <a:spLocks noChangeArrowheads="1"/>
          </p:cNvSpPr>
          <p:nvPr/>
        </p:nvSpPr>
        <p:spPr bwMode="ltGray">
          <a:xfrm>
            <a:off x="957263" y="639763"/>
            <a:ext cx="85725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38977" name="Rectangle 362"/>
          <p:cNvSpPr>
            <a:spLocks noChangeArrowheads="1"/>
          </p:cNvSpPr>
          <p:nvPr/>
        </p:nvSpPr>
        <p:spPr bwMode="ltGray">
          <a:xfrm>
            <a:off x="957263" y="639763"/>
            <a:ext cx="85725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38978" name="Rectangle 366"/>
          <p:cNvSpPr>
            <a:spLocks noChangeArrowheads="1"/>
          </p:cNvSpPr>
          <p:nvPr/>
        </p:nvSpPr>
        <p:spPr bwMode="ltGray">
          <a:xfrm>
            <a:off x="957263" y="639763"/>
            <a:ext cx="9144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38979" name="Rectangle 369"/>
          <p:cNvSpPr>
            <a:spLocks noChangeArrowheads="1"/>
          </p:cNvSpPr>
          <p:nvPr/>
        </p:nvSpPr>
        <p:spPr bwMode="ltGray">
          <a:xfrm>
            <a:off x="957263" y="639763"/>
            <a:ext cx="85725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pic>
        <p:nvPicPr>
          <p:cNvPr id="31" name="Picture 30"/>
          <p:cNvPicPr/>
          <p:nvPr/>
        </p:nvPicPr>
        <p:blipFill>
          <a:blip r:embed="rId3"/>
          <a:stretch>
            <a:fillRect/>
          </a:stretch>
        </p:blipFill>
        <p:spPr>
          <a:xfrm>
            <a:off x="2667000" y="5562600"/>
            <a:ext cx="501650" cy="611188"/>
          </a:xfrm>
          <a:prstGeom prst="rect">
            <a:avLst/>
          </a:prstGeom>
          <a:ln>
            <a:solidFill>
              <a:schemeClr val="tx1"/>
            </a:solidFill>
          </a:ln>
          <a:effectLst>
            <a:outerShdw blurRad="50800" dist="38100" dir="2700000" algn="tl" rotWithShape="0">
              <a:prstClr val="black">
                <a:alpha val="40000"/>
              </a:prstClr>
            </a:outerShdw>
          </a:effectLst>
        </p:spPr>
      </p:pic>
      <p:pic>
        <p:nvPicPr>
          <p:cNvPr id="32" name="Picture 31"/>
          <p:cNvPicPr/>
          <p:nvPr/>
        </p:nvPicPr>
        <p:blipFill>
          <a:blip r:embed="rId3"/>
          <a:stretch>
            <a:fillRect/>
          </a:stretch>
        </p:blipFill>
        <p:spPr>
          <a:xfrm>
            <a:off x="5213350" y="5562600"/>
            <a:ext cx="501650" cy="611188"/>
          </a:xfrm>
          <a:prstGeom prst="rect">
            <a:avLst/>
          </a:prstGeom>
          <a:ln>
            <a:solidFill>
              <a:schemeClr val="tx1"/>
            </a:solidFill>
          </a:ln>
          <a:effectLst>
            <a:outerShdw blurRad="50800" dist="38100" dir="2700000" algn="tl" rotWithShape="0">
              <a:prstClr val="black">
                <a:alpha val="40000"/>
              </a:prstClr>
            </a:outerShdw>
          </a:effectLst>
        </p:spPr>
      </p:pic>
      <p:pic>
        <p:nvPicPr>
          <p:cNvPr id="34" name="Picture 33"/>
          <p:cNvPicPr/>
          <p:nvPr/>
        </p:nvPicPr>
        <p:blipFill>
          <a:blip r:embed="rId4"/>
          <a:stretch>
            <a:fillRect/>
          </a:stretch>
        </p:blipFill>
        <p:spPr>
          <a:xfrm>
            <a:off x="5194300" y="4875213"/>
            <a:ext cx="520700" cy="534987"/>
          </a:xfrm>
          <a:prstGeom prst="rect">
            <a:avLst/>
          </a:prstGeom>
          <a:ln>
            <a:solidFill>
              <a:schemeClr val="tx1"/>
            </a:solidFill>
          </a:ln>
          <a:effectLst>
            <a:outerShdw blurRad="50800" dist="38100" dir="2700000" algn="tl" rotWithShape="0">
              <a:prstClr val="black">
                <a:alpha val="40000"/>
              </a:prstClr>
            </a:outerShdw>
          </a:effectLst>
        </p:spPr>
      </p:pic>
      <p:pic>
        <p:nvPicPr>
          <p:cNvPr id="35" name="Picture 34"/>
          <p:cNvPicPr/>
          <p:nvPr/>
        </p:nvPicPr>
        <p:blipFill>
          <a:blip r:embed="rId5"/>
          <a:stretch>
            <a:fillRect/>
          </a:stretch>
        </p:blipFill>
        <p:spPr>
          <a:xfrm>
            <a:off x="2590800" y="4038600"/>
            <a:ext cx="654050" cy="565150"/>
          </a:xfrm>
          <a:prstGeom prst="rect">
            <a:avLst/>
          </a:prstGeom>
          <a:ln>
            <a:solidFill>
              <a:schemeClr val="tx1"/>
            </a:solidFill>
          </a:ln>
          <a:effectLst>
            <a:outerShdw blurRad="50800" dist="38100" dir="2700000" algn="tl" rotWithShape="0">
              <a:prstClr val="black">
                <a:alpha val="40000"/>
              </a:prstClr>
            </a:outerShdw>
          </a:effectLst>
        </p:spPr>
      </p:pic>
      <p:pic>
        <p:nvPicPr>
          <p:cNvPr id="36" name="Picture 35"/>
          <p:cNvPicPr/>
          <p:nvPr/>
        </p:nvPicPr>
        <p:blipFill>
          <a:blip r:embed="rId6"/>
          <a:stretch>
            <a:fillRect/>
          </a:stretch>
        </p:blipFill>
        <p:spPr>
          <a:xfrm>
            <a:off x="5232400" y="4111625"/>
            <a:ext cx="444500" cy="536575"/>
          </a:xfrm>
          <a:prstGeom prst="rect">
            <a:avLst/>
          </a:prstGeom>
          <a:ln>
            <a:solidFill>
              <a:schemeClr val="tx1"/>
            </a:solidFill>
          </a:ln>
          <a:effectLst>
            <a:outerShdw blurRad="50800" dist="38100" dir="2700000" algn="tl" rotWithShape="0">
              <a:prstClr val="black">
                <a:alpha val="40000"/>
              </a:prstClr>
            </a:outerShdw>
          </a:effectLst>
        </p:spPr>
      </p:pic>
      <p:pic>
        <p:nvPicPr>
          <p:cNvPr id="37" name="Picture 36"/>
          <p:cNvPicPr/>
          <p:nvPr/>
        </p:nvPicPr>
        <p:blipFill>
          <a:blip r:embed="rId7"/>
          <a:stretch>
            <a:fillRect/>
          </a:stretch>
        </p:blipFill>
        <p:spPr>
          <a:xfrm>
            <a:off x="5175250" y="3276600"/>
            <a:ext cx="501650" cy="571500"/>
          </a:xfrm>
          <a:prstGeom prst="rect">
            <a:avLst/>
          </a:prstGeom>
          <a:ln>
            <a:solidFill>
              <a:schemeClr val="tx1"/>
            </a:solidFill>
          </a:ln>
          <a:effectLst>
            <a:outerShdw blurRad="50800" dist="38100" dir="2700000" algn="tl" rotWithShape="0">
              <a:prstClr val="black">
                <a:alpha val="40000"/>
              </a:prstClr>
            </a:outerShdw>
          </a:effectLst>
        </p:spPr>
      </p:pic>
      <p:pic>
        <p:nvPicPr>
          <p:cNvPr id="38" name="Picture 37"/>
          <p:cNvPicPr/>
          <p:nvPr/>
        </p:nvPicPr>
        <p:blipFill>
          <a:blip r:embed="rId8"/>
          <a:stretch>
            <a:fillRect/>
          </a:stretch>
        </p:blipFill>
        <p:spPr>
          <a:xfrm>
            <a:off x="5187950" y="2609850"/>
            <a:ext cx="527050" cy="514350"/>
          </a:xfrm>
          <a:prstGeom prst="rect">
            <a:avLst/>
          </a:prstGeom>
          <a:ln>
            <a:solidFill>
              <a:schemeClr val="tx1"/>
            </a:solidFill>
          </a:ln>
          <a:effectLst>
            <a:outerShdw blurRad="50800" dist="38100" dir="2700000" algn="tl" rotWithShape="0">
              <a:prstClr val="black">
                <a:alpha val="40000"/>
              </a:prstClr>
            </a:outerShdw>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marL="685800" indent="-685800" eaLnBrk="1" hangingPunct="1">
              <a:defRPr/>
            </a:pPr>
            <a:r>
              <a:rPr lang="en-US" smtClean="0"/>
              <a:t>Setting Up Customers</a:t>
            </a:r>
          </a:p>
        </p:txBody>
      </p:sp>
      <p:sp>
        <p:nvSpPr>
          <p:cNvPr id="39939" name="Rectangle 6"/>
          <p:cNvSpPr>
            <a:spLocks noGrp="1" noChangeArrowheads="1"/>
          </p:cNvSpPr>
          <p:nvPr>
            <p:ph idx="1"/>
          </p:nvPr>
        </p:nvSpPr>
        <p:spPr>
          <a:xfrm>
            <a:off x="457200" y="1646238"/>
            <a:ext cx="3962400" cy="4525962"/>
          </a:xfrm>
        </p:spPr>
        <p:txBody>
          <a:bodyPr/>
          <a:lstStyle/>
          <a:p>
            <a:pPr eaLnBrk="1" hangingPunct="1"/>
            <a:r>
              <a:rPr lang="en-US" altLang="en-US" dirty="0" smtClean="0"/>
              <a:t>Customer Center</a:t>
            </a:r>
          </a:p>
          <a:p>
            <a:pPr lvl="1" eaLnBrk="1" hangingPunct="1"/>
            <a:r>
              <a:rPr lang="en-US" altLang="en-US" dirty="0" smtClean="0"/>
              <a:t>Open from the Icon bar.</a:t>
            </a:r>
            <a:endParaRPr lang="en-US" altLang="en-US" i="1" dirty="0" smtClean="0"/>
          </a:p>
          <a:p>
            <a:pPr eaLnBrk="1" hangingPunct="1"/>
            <a:r>
              <a:rPr lang="en-US" altLang="en-US" dirty="0" smtClean="0"/>
              <a:t>Setup Info</a:t>
            </a:r>
          </a:p>
        </p:txBody>
      </p:sp>
      <p:pic>
        <p:nvPicPr>
          <p:cNvPr id="46082" name="Picture 2" descr="C:\Users\Pat\AppData\Local\Temp\SNAGHTML2436546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24100" y="2992088"/>
            <a:ext cx="4495800" cy="313020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marL="685800" indent="-685800" eaLnBrk="1" hangingPunct="1">
              <a:defRPr/>
            </a:pPr>
            <a:r>
              <a:rPr lang="en-US" sz="4000" smtClean="0"/>
              <a:t>Job Costing</a:t>
            </a:r>
          </a:p>
        </p:txBody>
      </p:sp>
      <p:sp>
        <p:nvSpPr>
          <p:cNvPr id="40963" name="Rectangle 3"/>
          <p:cNvSpPr>
            <a:spLocks noGrp="1" noChangeArrowheads="1"/>
          </p:cNvSpPr>
          <p:nvPr>
            <p:ph idx="1"/>
          </p:nvPr>
        </p:nvSpPr>
        <p:spPr/>
        <p:txBody>
          <a:bodyPr/>
          <a:lstStyle/>
          <a:p>
            <a:pPr eaLnBrk="1" hangingPunct="1">
              <a:spcBef>
                <a:spcPts val="1800"/>
              </a:spcBef>
            </a:pPr>
            <a:r>
              <a:rPr lang="en-US" altLang="en-US" dirty="0" smtClean="0"/>
              <a:t>Multiple jobs for each customer QuickBooks tracks jobs in addition to customers</a:t>
            </a:r>
          </a:p>
          <a:p>
            <a:pPr lvl="1" eaLnBrk="1" hangingPunct="1">
              <a:spcBef>
                <a:spcPts val="1800"/>
              </a:spcBef>
            </a:pPr>
            <a:r>
              <a:rPr lang="en-US" altLang="en-US" dirty="0" smtClean="0"/>
              <a:t>Helps track income and expenses </a:t>
            </a:r>
          </a:p>
          <a:p>
            <a:pPr lvl="1" eaLnBrk="1" hangingPunct="1">
              <a:spcBef>
                <a:spcPts val="1800"/>
              </a:spcBef>
            </a:pPr>
            <a:r>
              <a:rPr lang="en-US" altLang="en-US" dirty="0" smtClean="0"/>
              <a:t>Help with reporting</a:t>
            </a:r>
          </a:p>
          <a:p>
            <a:pPr eaLnBrk="1" hangingPunct="1">
              <a:spcBef>
                <a:spcPts val="1800"/>
              </a:spcBef>
            </a:pPr>
            <a:r>
              <a:rPr lang="en-US" altLang="en-US" dirty="0" err="1" smtClean="0"/>
              <a:t>Customer:Job</a:t>
            </a:r>
            <a:r>
              <a:rPr lang="en-US" altLang="en-US" dirty="0" smtClean="0"/>
              <a:t> – separated by colon</a:t>
            </a:r>
          </a:p>
          <a:p>
            <a:pPr lvl="1" eaLnBrk="1" hangingPunct="1">
              <a:spcBef>
                <a:spcPts val="1800"/>
              </a:spcBef>
            </a:pPr>
            <a:r>
              <a:rPr lang="en-US" altLang="en-US" dirty="0" smtClean="0"/>
              <a:t>E.g.: Cruz, </a:t>
            </a:r>
            <a:r>
              <a:rPr lang="en-US" altLang="en-US" dirty="0" err="1" smtClean="0"/>
              <a:t>Maria:Branch</a:t>
            </a:r>
            <a:r>
              <a:rPr lang="en-US" altLang="en-US" dirty="0" smtClean="0"/>
              <a:t> Opening</a:t>
            </a:r>
          </a:p>
          <a:p>
            <a:pPr eaLnBrk="1" hangingPunct="1">
              <a:spcBef>
                <a:spcPts val="1800"/>
              </a:spcBef>
            </a:pPr>
            <a:endParaRPr lang="en-US" altLang="en-US" dirty="0" smtClean="0"/>
          </a:p>
        </p:txBody>
      </p:sp>
      <p:pic>
        <p:nvPicPr>
          <p:cNvPr id="4" name="Picture 3" descr="C:\Users\Pat\AppData\Local\Temp\SNAGHTML2190a785.PNG"/>
          <p:cNvPicPr/>
          <p:nvPr/>
        </p:nvPicPr>
        <p:blipFill>
          <a:blip r:embed="rId3">
            <a:extLst>
              <a:ext uri="{28A0092B-C50C-407E-A947-70E740481C1C}">
                <a14:useLocalDpi xmlns:a14="http://schemas.microsoft.com/office/drawing/2010/main" val="0"/>
              </a:ext>
            </a:extLst>
          </a:blip>
          <a:srcRect/>
          <a:stretch>
            <a:fillRect/>
          </a:stretch>
        </p:blipFill>
        <p:spPr bwMode="auto">
          <a:xfrm>
            <a:off x="2209800" y="4419600"/>
            <a:ext cx="4861307" cy="1600200"/>
          </a:xfrm>
          <a:prstGeom prst="rect">
            <a:avLst/>
          </a:prstGeom>
          <a:noFill/>
          <a:ln>
            <a:no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defRPr/>
            </a:pPr>
            <a:r>
              <a:rPr lang="en-US" smtClean="0"/>
              <a:t>Recording Sales Receipts</a:t>
            </a:r>
          </a:p>
        </p:txBody>
      </p:sp>
      <p:sp>
        <p:nvSpPr>
          <p:cNvPr id="41987" name="Rectangle 7"/>
          <p:cNvSpPr>
            <a:spLocks noGrp="1" noChangeArrowheads="1"/>
          </p:cNvSpPr>
          <p:nvPr>
            <p:ph idx="1"/>
          </p:nvPr>
        </p:nvSpPr>
        <p:spPr>
          <a:xfrm>
            <a:off x="457200" y="1676401"/>
            <a:ext cx="8229600" cy="3352800"/>
          </a:xfrm>
        </p:spPr>
        <p:txBody>
          <a:bodyPr/>
          <a:lstStyle/>
          <a:p>
            <a:pPr marL="109537" indent="0" eaLnBrk="1" hangingPunct="1">
              <a:buNone/>
            </a:pPr>
            <a:r>
              <a:rPr lang="en-US" altLang="en-US" sz="2800" dirty="0" smtClean="0"/>
              <a:t>Use when customers pay at the time of the sale </a:t>
            </a:r>
          </a:p>
        </p:txBody>
      </p:sp>
      <p:pic>
        <p:nvPicPr>
          <p:cNvPr id="5" name="Picture 4" descr="C:\Users\Deborah\AppData\Local\Temp\SNAGHTML50f10bc.PNG"/>
          <p:cNvPicPr/>
          <p:nvPr/>
        </p:nvPicPr>
        <p:blipFill>
          <a:blip r:embed="rId3">
            <a:extLst>
              <a:ext uri="{28A0092B-C50C-407E-A947-70E740481C1C}">
                <a14:useLocalDpi xmlns:a14="http://schemas.microsoft.com/office/drawing/2010/main" val="0"/>
              </a:ext>
            </a:extLst>
          </a:blip>
          <a:srcRect/>
          <a:stretch>
            <a:fillRect/>
          </a:stretch>
        </p:blipFill>
        <p:spPr bwMode="auto">
          <a:xfrm>
            <a:off x="2110454" y="2640012"/>
            <a:ext cx="4923092" cy="3684588"/>
          </a:xfrm>
          <a:prstGeom prst="rect">
            <a:avLst/>
          </a:prstGeom>
          <a:noFill/>
          <a:ln>
            <a:noFill/>
          </a:ln>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8qQI8YVvUUCIGHXFSogQj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KwnM.iqjF0Grn40mnQDxvQ"/>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Wt64dHbHPEebH2POvxT1P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Intuit Template_v1_040308">
  <a:themeElements>
    <a:clrScheme name="Intuit Template_v1_040308 13">
      <a:dk1>
        <a:srgbClr val="000000"/>
      </a:dk1>
      <a:lt1>
        <a:srgbClr val="FFFFFF"/>
      </a:lt1>
      <a:dk2>
        <a:srgbClr val="4E9E19"/>
      </a:dk2>
      <a:lt2>
        <a:srgbClr val="DAD2AE"/>
      </a:lt2>
      <a:accent1>
        <a:srgbClr val="3860B8"/>
      </a:accent1>
      <a:accent2>
        <a:srgbClr val="FEC82A"/>
      </a:accent2>
      <a:accent3>
        <a:srgbClr val="FFFFFF"/>
      </a:accent3>
      <a:accent4>
        <a:srgbClr val="000000"/>
      </a:accent4>
      <a:accent5>
        <a:srgbClr val="AEB6D8"/>
      </a:accent5>
      <a:accent6>
        <a:srgbClr val="E6B525"/>
      </a:accent6>
      <a:hlink>
        <a:srgbClr val="F0640F"/>
      </a:hlink>
      <a:folHlink>
        <a:srgbClr val="D2D246"/>
      </a:folHlink>
    </a:clrScheme>
    <a:fontScheme name="Intuit Template_v1_040308">
      <a:majorFont>
        <a:latin typeface="Verdana"/>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2400" b="0" i="0" u="none" strike="noStrike" cap="none" normalizeH="0" baseline="0">
            <a:ln>
              <a:noFill/>
            </a:ln>
            <a:solidFill>
              <a:srgbClr val="000000"/>
            </a:solidFill>
            <a:effectLst/>
            <a:latin typeface="Verdana" charset="0"/>
            <a:ea typeface="ＭＳ Ｐゴシック"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2400" b="0" i="0" u="none" strike="noStrike" cap="none" normalizeH="0" baseline="0">
            <a:ln>
              <a:noFill/>
            </a:ln>
            <a:solidFill>
              <a:srgbClr val="000000"/>
            </a:solidFill>
            <a:effectLst/>
            <a:latin typeface="Verdana" charset="0"/>
            <a:ea typeface="ＭＳ Ｐゴシック" charset="0"/>
          </a:defRPr>
        </a:defPPr>
      </a:lstStyle>
    </a:lnDef>
  </a:objectDefaults>
  <a:extraClrSchemeLst>
    <a:extraClrScheme>
      <a:clrScheme name="Intuit Template_v1_040308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ntuit Template_v1_040308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ntuit Template_v1_040308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ntuit Template_v1_040308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ntuit Template_v1_040308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ntuit Template_v1_040308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ntuit Template_v1_040308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ntuit Template_v1_040308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ntuit Template_v1_040308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ntuit Template_v1_040308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ntuit Template_v1_040308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ntuit Template_v1_040308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Intuit Template_v1_040308 13">
        <a:dk1>
          <a:srgbClr val="000000"/>
        </a:dk1>
        <a:lt1>
          <a:srgbClr val="FFFFFF"/>
        </a:lt1>
        <a:dk2>
          <a:srgbClr val="4E9E19"/>
        </a:dk2>
        <a:lt2>
          <a:srgbClr val="DAD2AE"/>
        </a:lt2>
        <a:accent1>
          <a:srgbClr val="3860B8"/>
        </a:accent1>
        <a:accent2>
          <a:srgbClr val="FEC82A"/>
        </a:accent2>
        <a:accent3>
          <a:srgbClr val="FFFFFF"/>
        </a:accent3>
        <a:accent4>
          <a:srgbClr val="000000"/>
        </a:accent4>
        <a:accent5>
          <a:srgbClr val="AEB6D8"/>
        </a:accent5>
        <a:accent6>
          <a:srgbClr val="E6B525"/>
        </a:accent6>
        <a:hlink>
          <a:srgbClr val="F0640F"/>
        </a:hlink>
        <a:folHlink>
          <a:srgbClr val="D2D24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_PowerPointTemplate</Template>
  <TotalTime>1837</TotalTime>
  <Words>649</Words>
  <Application>Microsoft Office PowerPoint</Application>
  <PresentationFormat>On-screen Show (4:3)</PresentationFormat>
  <Paragraphs>134</Paragraphs>
  <Slides>23</Slides>
  <Notes>22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25" baseType="lpstr">
      <vt:lpstr>Intuit Template_v1_040308</vt:lpstr>
      <vt:lpstr>TCLayout.ActiveDocument.1</vt:lpstr>
      <vt:lpstr>The Sales Process</vt:lpstr>
      <vt:lpstr>Topics</vt:lpstr>
      <vt:lpstr>Tracking Company Sales</vt:lpstr>
      <vt:lpstr>Sale Receipt Workflow</vt:lpstr>
      <vt:lpstr>Invoicing Workflow</vt:lpstr>
      <vt:lpstr>Steps in the Sales Process</vt:lpstr>
      <vt:lpstr>Setting Up Customers</vt:lpstr>
      <vt:lpstr>Job Costing</vt:lpstr>
      <vt:lpstr>Recording Sales Receipts</vt:lpstr>
      <vt:lpstr>Undeposited Funds</vt:lpstr>
      <vt:lpstr>Creating Invoices</vt:lpstr>
      <vt:lpstr>Receiving Payments from Customers</vt:lpstr>
      <vt:lpstr>Receiving Payments by Check</vt:lpstr>
      <vt:lpstr>Handling Partial Payments</vt:lpstr>
      <vt:lpstr>Receiving Payments by Credit Card</vt:lpstr>
      <vt:lpstr>Where Do the Payments Go? </vt:lpstr>
      <vt:lpstr>Recording Customer Discounts</vt:lpstr>
      <vt:lpstr>Making Bank Deposits</vt:lpstr>
      <vt:lpstr>Depositing Checks and Cash</vt:lpstr>
      <vt:lpstr>Holding Cash Back from Deposits</vt:lpstr>
      <vt:lpstr>Depositing Credit Card Payments</vt:lpstr>
      <vt:lpstr>Income Tracker</vt:lpstr>
      <vt:lpstr>Summary of Key Points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Managing Revenue</dc:title>
  <dc:creator>The Sleeter Group, Inc.</dc:creator>
  <cp:lastModifiedBy>Deborah</cp:lastModifiedBy>
  <cp:revision>234</cp:revision>
  <dcterms:created xsi:type="dcterms:W3CDTF">2004-06-08T17:25:39Z</dcterms:created>
  <dcterms:modified xsi:type="dcterms:W3CDTF">2013-10-24T01:00:41Z</dcterms:modified>
</cp:coreProperties>
</file>